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262" r:id="rId5"/>
    <p:sldId id="257" r:id="rId6"/>
    <p:sldId id="259" r:id="rId7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0F0971-CDAA-426C-8AA4-5D0044EE144D}" v="6" dt="2024-04-17T16:59:53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205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oway, Tina" userId="32468d49-0767-4090-abd5-fdac8b909362" providerId="ADAL" clId="{A00F0971-CDAA-426C-8AA4-5D0044EE144D}"/>
    <pc:docChg chg="undo redo custSel delSld modSld">
      <pc:chgData name="Holloway, Tina" userId="32468d49-0767-4090-abd5-fdac8b909362" providerId="ADAL" clId="{A00F0971-CDAA-426C-8AA4-5D0044EE144D}" dt="2024-04-22T12:52:46.397" v="22" actId="700"/>
      <pc:docMkLst>
        <pc:docMk/>
      </pc:docMkLst>
      <pc:sldChg chg="addSp modSp mod chgLayout">
        <pc:chgData name="Holloway, Tina" userId="32468d49-0767-4090-abd5-fdac8b909362" providerId="ADAL" clId="{A00F0971-CDAA-426C-8AA4-5D0044EE144D}" dt="2024-04-22T12:52:46.397" v="22" actId="700"/>
        <pc:sldMkLst>
          <pc:docMk/>
          <pc:sldMk cId="308288345" sldId="259"/>
        </pc:sldMkLst>
        <pc:spChg chg="mod ord">
          <ac:chgData name="Holloway, Tina" userId="32468d49-0767-4090-abd5-fdac8b909362" providerId="ADAL" clId="{A00F0971-CDAA-426C-8AA4-5D0044EE144D}" dt="2024-04-22T12:52:46.397" v="22" actId="700"/>
          <ac:spMkLst>
            <pc:docMk/>
            <pc:sldMk cId="308288345" sldId="259"/>
            <ac:spMk id="2" creationId="{00000000-0000-0000-0000-000000000000}"/>
          </ac:spMkLst>
        </pc:spChg>
        <pc:spChg chg="add mod ord">
          <ac:chgData name="Holloway, Tina" userId="32468d49-0767-4090-abd5-fdac8b909362" providerId="ADAL" clId="{A00F0971-CDAA-426C-8AA4-5D0044EE144D}" dt="2024-04-22T12:52:46.397" v="22" actId="700"/>
          <ac:spMkLst>
            <pc:docMk/>
            <pc:sldMk cId="308288345" sldId="259"/>
            <ac:spMk id="3" creationId="{2584885F-5481-3AF0-FC37-AC8D2A02D83E}"/>
          </ac:spMkLst>
        </pc:spChg>
        <pc:spChg chg="add mod ord">
          <ac:chgData name="Holloway, Tina" userId="32468d49-0767-4090-abd5-fdac8b909362" providerId="ADAL" clId="{A00F0971-CDAA-426C-8AA4-5D0044EE144D}" dt="2024-04-22T12:52:46.397" v="22" actId="700"/>
          <ac:spMkLst>
            <pc:docMk/>
            <pc:sldMk cId="308288345" sldId="259"/>
            <ac:spMk id="4" creationId="{2EFF2763-9341-8368-31E1-6EB0923FA386}"/>
          </ac:spMkLst>
        </pc:spChg>
      </pc:sldChg>
      <pc:sldChg chg="addSp delSp modSp del mod">
        <pc:chgData name="Holloway, Tina" userId="32468d49-0767-4090-abd5-fdac8b909362" providerId="ADAL" clId="{A00F0971-CDAA-426C-8AA4-5D0044EE144D}" dt="2024-04-22T12:52:26.533" v="21" actId="47"/>
        <pc:sldMkLst>
          <pc:docMk/>
          <pc:sldMk cId="1015035864" sldId="261"/>
        </pc:sldMkLst>
        <pc:spChg chg="del">
          <ac:chgData name="Holloway, Tina" userId="32468d49-0767-4090-abd5-fdac8b909362" providerId="ADAL" clId="{A00F0971-CDAA-426C-8AA4-5D0044EE144D}" dt="2024-04-17T16:59:52.253" v="11" actId="478"/>
          <ac:spMkLst>
            <pc:docMk/>
            <pc:sldMk cId="1015035864" sldId="261"/>
            <ac:spMk id="3" creationId="{CEFAA917-242A-4371-B042-3877175A1450}"/>
          </ac:spMkLst>
        </pc:spChg>
        <pc:spChg chg="add mod">
          <ac:chgData name="Holloway, Tina" userId="32468d49-0767-4090-abd5-fdac8b909362" providerId="ADAL" clId="{A00F0971-CDAA-426C-8AA4-5D0044EE144D}" dt="2024-04-17T17:00:33.803" v="16" actId="27636"/>
          <ac:spMkLst>
            <pc:docMk/>
            <pc:sldMk cId="1015035864" sldId="261"/>
            <ac:spMk id="6" creationId="{B4C2E035-BE7E-F7A8-96E5-60020562C17B}"/>
          </ac:spMkLst>
        </pc:spChg>
      </pc:sldChg>
      <pc:sldChg chg="addSp delSp modSp mod">
        <pc:chgData name="Holloway, Tina" userId="32468d49-0767-4090-abd5-fdac8b909362" providerId="ADAL" clId="{A00F0971-CDAA-426C-8AA4-5D0044EE144D}" dt="2024-04-17T17:00:49.446" v="20" actId="27636"/>
        <pc:sldMkLst>
          <pc:docMk/>
          <pc:sldMk cId="342727651" sldId="262"/>
        </pc:sldMkLst>
        <pc:spChg chg="del">
          <ac:chgData name="Holloway, Tina" userId="32468d49-0767-4090-abd5-fdac8b909362" providerId="ADAL" clId="{A00F0971-CDAA-426C-8AA4-5D0044EE144D}" dt="2024-04-17T16:59:24.699" v="0" actId="478"/>
          <ac:spMkLst>
            <pc:docMk/>
            <pc:sldMk cId="342727651" sldId="262"/>
            <ac:spMk id="3" creationId="{0E333053-9A17-4810-AA39-CC7A2509DED7}"/>
          </ac:spMkLst>
        </pc:spChg>
        <pc:spChg chg="add mod">
          <ac:chgData name="Holloway, Tina" userId="32468d49-0767-4090-abd5-fdac8b909362" providerId="ADAL" clId="{A00F0971-CDAA-426C-8AA4-5D0044EE144D}" dt="2024-04-17T17:00:49.446" v="20" actId="27636"/>
          <ac:spMkLst>
            <pc:docMk/>
            <pc:sldMk cId="342727651" sldId="262"/>
            <ac:spMk id="5" creationId="{67778265-8280-DBCA-BBDD-FDFDFB8E70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138952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1DA95A-219B-C35C-E86C-1352E64D3DF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9" r:id="rId5"/>
    <p:sldLayoutId id="2147483657" r:id="rId6"/>
    <p:sldLayoutId id="2147483652" r:id="rId7"/>
    <p:sldLayoutId id="2147483654" r:id="rId8"/>
    <p:sldLayoutId id="2147483655" r:id="rId9"/>
    <p:sldLayoutId id="2147483656" r:id="rId10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FFCC6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CCE0B-60D8-4681-94A1-D5D983BFC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CD9AF-6FC8-4C02-92F2-AAC48DA278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7778265-8280-DBCA-BBDD-FDFDFB8E70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9906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34272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048000"/>
          </a:xfrm>
        </p:spPr>
        <p:txBody>
          <a:bodyPr/>
          <a:lstStyle/>
          <a:p>
            <a:r>
              <a:rPr lang="en-US" dirty="0"/>
              <a:t>Text 1</a:t>
            </a:r>
          </a:p>
          <a:p>
            <a:r>
              <a:rPr lang="en-US" dirty="0"/>
              <a:t>Text 2</a:t>
            </a:r>
          </a:p>
          <a:p>
            <a:r>
              <a:rPr lang="en-US" dirty="0"/>
              <a:t>Text 3</a:t>
            </a:r>
          </a:p>
          <a:p>
            <a:r>
              <a:rPr lang="en-US" dirty="0"/>
              <a:t>What about Text 4?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84885F-5481-3AF0-FC37-AC8D2A02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F2763-9341-8368-31E1-6EB0923F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lcf76f155ced4ddcb4097134ff3c332f xmlns="6db616b6-0b9f-470f-a3a8-e01a32a4184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3661D1D593F448930B87C1B56D2656" ma:contentTypeVersion="10" ma:contentTypeDescription="Create a new document." ma:contentTypeScope="" ma:versionID="71d8a2314e419f93f45524224b4d9fec">
  <xsd:schema xmlns:xsd="http://www.w3.org/2001/XMLSchema" xmlns:xs="http://www.w3.org/2001/XMLSchema" xmlns:p="http://schemas.microsoft.com/office/2006/metadata/properties" xmlns:ns2="6db616b6-0b9f-470f-a3a8-e01a32a4184d" xmlns:ns3="bc6d5123-e1cb-4a6a-adf0-63854dce486e" targetNamespace="http://schemas.microsoft.com/office/2006/metadata/properties" ma:root="true" ma:fieldsID="bfb534b13b4bf4c6c8acc99aa017f9bc" ns2:_="" ns3:_="">
    <xsd:import namespace="6db616b6-0b9f-470f-a3a8-e01a32a4184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616b6-0b9f-470f-a3a8-e01a32a418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355c07e-4a48-41ae-8870-0b97dff07192}" ma:internalName="TaxCatchAll" ma:showField="CatchAllData" ma:web="1c707c85-4eae-4e0c-a06c-cddf84d3ac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36127C-B9C1-450D-A037-19F21FFB9BE6}">
  <ds:schemaRefs>
    <ds:schemaRef ds:uri="http://schemas.microsoft.com/office/2006/metadata/properties"/>
    <ds:schemaRef ds:uri="http://schemas.microsoft.com/office/infopath/2007/PartnerControls"/>
    <ds:schemaRef ds:uri="bc6d5123-e1cb-4a6a-adf0-63854dce486e"/>
    <ds:schemaRef ds:uri="6db616b6-0b9f-470f-a3a8-e01a32a4184d"/>
  </ds:schemaRefs>
</ds:datastoreItem>
</file>

<file path=customXml/itemProps2.xml><?xml version="1.0" encoding="utf-8"?>
<ds:datastoreItem xmlns:ds="http://schemas.openxmlformats.org/officeDocument/2006/customXml" ds:itemID="{463080F9-13DA-4131-A55B-8B1A7519D7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616b6-0b9f-470f-a3a8-e01a32a4184d"/>
    <ds:schemaRef ds:uri="bc6d5123-e1cb-4a6a-adf0-63854dce4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03503D-5550-472A-BC25-51AD68200F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34</Words>
  <Application>Microsoft Office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Title goes here</vt:lpstr>
      <vt:lpstr>PowerPoint Presentation</vt:lpstr>
    </vt:vector>
  </TitlesOfParts>
  <Company>UTSYSTEM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Holloway, Tina</cp:lastModifiedBy>
  <cp:revision>33</cp:revision>
  <dcterms:created xsi:type="dcterms:W3CDTF">2012-07-24T16:25:50Z</dcterms:created>
  <dcterms:modified xsi:type="dcterms:W3CDTF">2024-04-22T12:52:55Z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0x010100C33661D1D593F448930B87C1B56D2656</vt:lpwstr>
  </property>
</Properties>
</file>