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9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205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oway, Tina" userId="32468d49-0767-4090-abd5-fdac8b909362" providerId="ADAL" clId="{02E804DF-92D5-4D8D-A799-594A8A573C54}"/>
    <pc:docChg chg="custSel delSld modSld">
      <pc:chgData name="Holloway, Tina" userId="32468d49-0767-4090-abd5-fdac8b909362" providerId="ADAL" clId="{02E804DF-92D5-4D8D-A799-594A8A573C54}" dt="2024-04-22T12:54:51.865" v="1" actId="700"/>
      <pc:docMkLst>
        <pc:docMk/>
      </pc:docMkLst>
      <pc:sldChg chg="addSp modSp mod chgLayout">
        <pc:chgData name="Holloway, Tina" userId="32468d49-0767-4090-abd5-fdac8b909362" providerId="ADAL" clId="{02E804DF-92D5-4D8D-A799-594A8A573C54}" dt="2024-04-22T12:54:51.865" v="1" actId="700"/>
        <pc:sldMkLst>
          <pc:docMk/>
          <pc:sldMk cId="308288345" sldId="259"/>
        </pc:sldMkLst>
        <pc:spChg chg="mod ord">
          <ac:chgData name="Holloway, Tina" userId="32468d49-0767-4090-abd5-fdac8b909362" providerId="ADAL" clId="{02E804DF-92D5-4D8D-A799-594A8A573C54}" dt="2024-04-22T12:54:51.865" v="1" actId="700"/>
          <ac:spMkLst>
            <pc:docMk/>
            <pc:sldMk cId="308288345" sldId="259"/>
            <ac:spMk id="2" creationId="{00000000-0000-0000-0000-000000000000}"/>
          </ac:spMkLst>
        </pc:spChg>
        <pc:spChg chg="add mod ord">
          <ac:chgData name="Holloway, Tina" userId="32468d49-0767-4090-abd5-fdac8b909362" providerId="ADAL" clId="{02E804DF-92D5-4D8D-A799-594A8A573C54}" dt="2024-04-22T12:54:51.865" v="1" actId="700"/>
          <ac:spMkLst>
            <pc:docMk/>
            <pc:sldMk cId="308288345" sldId="259"/>
            <ac:spMk id="3" creationId="{914C6D00-CD34-E28D-78CA-3C56D0046450}"/>
          </ac:spMkLst>
        </pc:spChg>
        <pc:spChg chg="add mod ord">
          <ac:chgData name="Holloway, Tina" userId="32468d49-0767-4090-abd5-fdac8b909362" providerId="ADAL" clId="{02E804DF-92D5-4D8D-A799-594A8A573C54}" dt="2024-04-22T12:54:51.865" v="1" actId="700"/>
          <ac:spMkLst>
            <pc:docMk/>
            <pc:sldMk cId="308288345" sldId="259"/>
            <ac:spMk id="4" creationId="{46EE30CA-7A92-3AD8-A607-E4A848277F05}"/>
          </ac:spMkLst>
        </pc:spChg>
      </pc:sldChg>
      <pc:sldChg chg="del">
        <pc:chgData name="Holloway, Tina" userId="32468d49-0767-4090-abd5-fdac8b909362" providerId="ADAL" clId="{02E804DF-92D5-4D8D-A799-594A8A573C54}" dt="2024-04-22T12:54:48.391" v="0" actId="47"/>
        <pc:sldMkLst>
          <pc:docMk/>
          <pc:sldMk cId="676116900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59A3B4-A936-4C7A-918D-977733F1BB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53201-5F66-45D8-9FD1-A7F3C2428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AB142-80D2-4378-B928-034F0118E32B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7B9FC-7C0F-4390-B151-E93BE87F2F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4D285-0B02-4BE1-A932-1480EC567F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AB9DF-D275-4D8E-98B7-C5CF621C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47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F0418-B49E-470D-8779-F6319EB481E2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ED436-C3B7-45BC-9377-FF0C25C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2031"/>
            <a:ext cx="7772400" cy="1407319"/>
          </a:xfrm>
        </p:spPr>
        <p:txBody>
          <a:bodyPr>
            <a:normAutofit/>
          </a:bodyPr>
          <a:lstStyle>
            <a:lvl1pPr algn="l">
              <a:lnSpc>
                <a:spcPts val="37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81350"/>
            <a:ext cx="7772400" cy="990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U. T. System Board of Regents Meeting</a:t>
            </a:r>
          </a:p>
          <a:p>
            <a:r>
              <a:rPr lang="en-US" dirty="0"/>
              <a:t>Committee (if committee meeting)</a:t>
            </a:r>
          </a:p>
          <a:p>
            <a:r>
              <a:rPr lang="en-US" dirty="0"/>
              <a:t>Month Year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419350"/>
            <a:ext cx="7772400" cy="609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Presenter, Job Title</a:t>
            </a:r>
          </a:p>
        </p:txBody>
      </p:sp>
    </p:spTree>
    <p:extLst>
      <p:ext uri="{BB962C8B-B14F-4D97-AF65-F5344CB8AC3E}">
        <p14:creationId xmlns:p14="http://schemas.microsoft.com/office/powerpoint/2010/main" val="2004255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12031"/>
            <a:ext cx="7010400" cy="1407319"/>
          </a:xfrm>
        </p:spPr>
        <p:txBody>
          <a:bodyPr>
            <a:normAutofit/>
          </a:bodyPr>
          <a:lstStyle>
            <a:lvl1pPr algn="l">
              <a:lnSpc>
                <a:spcPts val="37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181350"/>
            <a:ext cx="7010400" cy="83820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U. T. System Board of Regents Meeting</a:t>
            </a:r>
          </a:p>
          <a:p>
            <a:r>
              <a:rPr lang="en-US" dirty="0"/>
              <a:t>Committee (if committee meeting)</a:t>
            </a:r>
          </a:p>
          <a:p>
            <a:r>
              <a:rPr lang="en-US" dirty="0"/>
              <a:t>Month Year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2419350"/>
            <a:ext cx="7010400" cy="609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Presenter, Job Title</a:t>
            </a:r>
          </a:p>
        </p:txBody>
      </p:sp>
    </p:spTree>
    <p:extLst>
      <p:ext uri="{BB962C8B-B14F-4D97-AF65-F5344CB8AC3E}">
        <p14:creationId xmlns:p14="http://schemas.microsoft.com/office/powerpoint/2010/main" val="199460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3820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276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8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Horziton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6150"/>
            <a:ext cx="8077200" cy="425054"/>
          </a:xfrm>
        </p:spPr>
        <p:txBody>
          <a:bodyPr anchor="b">
            <a:noAutofit/>
          </a:bodyPr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285750"/>
            <a:ext cx="8077199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11203"/>
            <a:ext cx="8077200" cy="4131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E2453-3BC3-4CDC-BBD4-144194DC3BDD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2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ertic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52550"/>
            <a:ext cx="2819400" cy="12192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0" y="28575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24150"/>
            <a:ext cx="2819400" cy="114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E2453-3BC3-4CDC-BBD4-144194DC3BDD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0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00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00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1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4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lnSpc>
                <a:spcPct val="1000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957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32422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E2453-3BC3-4CDC-BBD4-144194DC3BDD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6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5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E4FEE0-E67E-C602-C7DA-D6336118B33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5529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7EE2453-3BC3-4CDC-BBD4-144194DC3B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4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7" r:id="rId4"/>
    <p:sldLayoutId id="2147483658" r:id="rId5"/>
    <p:sldLayoutId id="2147483652" r:id="rId6"/>
    <p:sldLayoutId id="2147483654" r:id="rId7"/>
    <p:sldLayoutId id="2147483656" r:id="rId8"/>
    <p:sldLayoutId id="2147483655" r:id="rId9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U. T. System Board of Regents Meeting</a:t>
            </a:r>
          </a:p>
          <a:p>
            <a:r>
              <a:rPr lang="en-US" dirty="0"/>
              <a:t>Committee (if committee meeting)</a:t>
            </a:r>
          </a:p>
          <a:p>
            <a:r>
              <a:rPr lang="en-US" dirty="0"/>
              <a:t>Month Year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3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EE2453-3BC3-4CDC-BBD4-144194DC3B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4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C6D00-CD34-E28D-78CA-3C56D004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E30CA-7A92-3AD8-A607-E4A848277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EE2453-3BC3-4CDC-BBD4-144194DC3B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6db616b6-0b9f-470f-a3a8-e01a32a4184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3661D1D593F448930B87C1B56D2656" ma:contentTypeVersion="10" ma:contentTypeDescription="Create a new document." ma:contentTypeScope="" ma:versionID="71d8a2314e419f93f45524224b4d9fec">
  <xsd:schema xmlns:xsd="http://www.w3.org/2001/XMLSchema" xmlns:xs="http://www.w3.org/2001/XMLSchema" xmlns:p="http://schemas.microsoft.com/office/2006/metadata/properties" xmlns:ns2="6db616b6-0b9f-470f-a3a8-e01a32a4184d" xmlns:ns3="bc6d5123-e1cb-4a6a-adf0-63854dce486e" targetNamespace="http://schemas.microsoft.com/office/2006/metadata/properties" ma:root="true" ma:fieldsID="bfb534b13b4bf4c6c8acc99aa017f9bc" ns2:_="" ns3:_="">
    <xsd:import namespace="6db616b6-0b9f-470f-a3a8-e01a32a4184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616b6-0b9f-470f-a3a8-e01a32a41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355c07e-4a48-41ae-8870-0b97dff07192}" ma:internalName="TaxCatchAll" ma:showField="CatchAllData" ma:web="1c707c85-4eae-4e0c-a06c-cddf84d3ac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315FD-38A8-486A-BB8C-A2BD02207555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6db616b6-0b9f-470f-a3a8-e01a32a4184d"/>
  </ds:schemaRefs>
</ds:datastoreItem>
</file>

<file path=customXml/itemProps2.xml><?xml version="1.0" encoding="utf-8"?>
<ds:datastoreItem xmlns:ds="http://schemas.openxmlformats.org/officeDocument/2006/customXml" ds:itemID="{78E6AC06-79B0-456E-903D-D9947CDC40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0FF69-D2D9-462C-9CE1-A27043230D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616b6-0b9f-470f-a3a8-e01a32a4184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</Words>
  <Application>Microsoft Office PowerPoint</Application>
  <PresentationFormat>On-screen Show (16:9)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UTSYSTEM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mtrevino</dc:creator>
  <cp:lastModifiedBy>Holloway, Tina</cp:lastModifiedBy>
  <cp:revision>34</cp:revision>
  <dcterms:created xsi:type="dcterms:W3CDTF">2012-07-24T16:25:50Z</dcterms:created>
  <dcterms:modified xsi:type="dcterms:W3CDTF">2024-04-22T12:54:59Z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0x010100C33661D1D593F448930B87C1B56D2656</vt:lpwstr>
  </property>
</Properties>
</file>