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4"/>
  </p:sldMasterIdLst>
  <p:sldIdLst>
    <p:sldId id="264" r:id="rId5"/>
    <p:sldId id="257" r:id="rId6"/>
    <p:sldId id="272" r:id="rId7"/>
    <p:sldId id="258" r:id="rId8"/>
    <p:sldId id="273" r:id="rId9"/>
    <p:sldId id="265" r:id="rId10"/>
    <p:sldId id="267" r:id="rId11"/>
    <p:sldId id="266" r:id="rId12"/>
    <p:sldId id="268" r:id="rId13"/>
    <p:sldId id="275" r:id="rId14"/>
    <p:sldId id="276" r:id="rId15"/>
    <p:sldId id="277" r:id="rId16"/>
    <p:sldId id="269" r:id="rId17"/>
    <p:sldId id="270" r:id="rId18"/>
    <p:sldId id="271" r:id="rId19"/>
    <p:sldId id="26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1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8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7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0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5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8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7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5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9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g"/><Relationship Id="rId21" Type="http://schemas.openxmlformats.org/officeDocument/2006/relationships/image" Target="../media/image23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AD80446-756E-4C76-96F1-96CA61439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0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Recitation of 2022 All-Texas Academic Team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635159" y="943690"/>
            <a:ext cx="3002650" cy="546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1150" dirty="0">
                <a:solidFill>
                  <a:schemeClr val="bg1"/>
                </a:solidFill>
              </a:rPr>
              <a:t>Ada Njoku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Houston Community College – Northwest – Katy Campus</a:t>
            </a:r>
          </a:p>
          <a:p>
            <a:pPr marL="228600" indent="0">
              <a:buNone/>
            </a:pPr>
            <a:r>
              <a:rPr lang="en-US" sz="1150" dirty="0">
                <a:solidFill>
                  <a:schemeClr val="bg1"/>
                </a:solidFill>
              </a:rPr>
              <a:t>Marcus Davis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Houston Community College – Northwest – Spring Branch Campus</a:t>
            </a:r>
          </a:p>
          <a:p>
            <a:pPr marL="228600" indent="0">
              <a:buNone/>
            </a:pPr>
            <a:r>
              <a:rPr lang="en-US" sz="1150" dirty="0" err="1">
                <a:solidFill>
                  <a:schemeClr val="bg1"/>
                </a:solidFill>
              </a:rPr>
              <a:t>Aboubacar</a:t>
            </a:r>
            <a:r>
              <a:rPr lang="en-US" sz="1150" dirty="0">
                <a:solidFill>
                  <a:schemeClr val="bg1"/>
                </a:solidFill>
              </a:rPr>
              <a:t> Kone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Houston Community College – Northwest – Spring Branch Campus</a:t>
            </a:r>
          </a:p>
          <a:p>
            <a:pPr marL="228600" indent="0">
              <a:buNone/>
            </a:pPr>
            <a:r>
              <a:rPr lang="en-US" sz="1150" dirty="0">
                <a:solidFill>
                  <a:schemeClr val="bg1"/>
                </a:solidFill>
              </a:rPr>
              <a:t>Emily Burgos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Houston Community College – Southwest – Brays Oaks Campus</a:t>
            </a:r>
          </a:p>
          <a:p>
            <a:pPr marL="228600" indent="0">
              <a:buNone/>
            </a:pPr>
            <a:r>
              <a:rPr lang="en-US" sz="1150" dirty="0">
                <a:solidFill>
                  <a:schemeClr val="bg1"/>
                </a:solidFill>
              </a:rPr>
              <a:t>Leslie Leal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Howard College – Big Spring Campus</a:t>
            </a:r>
          </a:p>
          <a:p>
            <a:pPr marL="228600" indent="0">
              <a:buNone/>
            </a:pPr>
            <a:r>
              <a:rPr lang="en-US" sz="1150" dirty="0">
                <a:solidFill>
                  <a:schemeClr val="bg1"/>
                </a:solidFill>
              </a:rPr>
              <a:t>Jennifer Justis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Howard College – San Angelo Campus</a:t>
            </a:r>
          </a:p>
          <a:p>
            <a:pPr marL="228600" indent="0">
              <a:buNone/>
            </a:pPr>
            <a:r>
              <a:rPr lang="en-US" sz="1150" dirty="0">
                <a:solidFill>
                  <a:schemeClr val="bg1"/>
                </a:solidFill>
              </a:rPr>
              <a:t>Lina </a:t>
            </a:r>
            <a:r>
              <a:rPr lang="en-US" sz="1150" dirty="0" err="1">
                <a:solidFill>
                  <a:schemeClr val="bg1"/>
                </a:solidFill>
              </a:rPr>
              <a:t>Boggus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Kilgore College – Main College </a:t>
            </a:r>
          </a:p>
          <a:p>
            <a:pPr marL="228600" indent="0">
              <a:buNone/>
            </a:pPr>
            <a:r>
              <a:rPr lang="en-US" sz="1150" dirty="0">
                <a:solidFill>
                  <a:schemeClr val="bg1"/>
                </a:solidFill>
              </a:rPr>
              <a:t>Kailyn Terry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Kilgore College – Main College</a:t>
            </a:r>
          </a:p>
          <a:p>
            <a:pPr marL="228600" indent="0">
              <a:buNone/>
            </a:pPr>
            <a:r>
              <a:rPr lang="en-US" sz="1150" dirty="0">
                <a:solidFill>
                  <a:schemeClr val="bg1"/>
                </a:solidFill>
              </a:rPr>
              <a:t>Chelsi Gore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Lamar State College - Orange</a:t>
            </a:r>
          </a:p>
          <a:p>
            <a:pPr marL="228600" indent="0">
              <a:buNone/>
            </a:pPr>
            <a:endParaRPr lang="en-US" sz="115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15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150" dirty="0">
              <a:solidFill>
                <a:schemeClr val="bg1"/>
              </a:solidFill>
            </a:endParaRPr>
          </a:p>
          <a:p>
            <a:endParaRPr lang="en-US" sz="115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69C74C-C5A9-4CBE-91A3-6A8793FA6E25}"/>
              </a:ext>
            </a:extLst>
          </p:cNvPr>
          <p:cNvSpPr txBox="1">
            <a:spLocks/>
          </p:cNvSpPr>
          <p:nvPr/>
        </p:nvSpPr>
        <p:spPr>
          <a:xfrm>
            <a:off x="3903594" y="943691"/>
            <a:ext cx="2584889" cy="546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" dirty="0">
                <a:solidFill>
                  <a:schemeClr val="bg1"/>
                </a:solidFill>
              </a:rPr>
              <a:t>Sunday Stewart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Lamar State College - Orange </a:t>
            </a:r>
          </a:p>
          <a:p>
            <a:r>
              <a:rPr lang="en-US" sz="1150" dirty="0">
                <a:solidFill>
                  <a:schemeClr val="bg1"/>
                </a:solidFill>
              </a:rPr>
              <a:t>Dania Sanchez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Lamar State College – Port Arthur </a:t>
            </a:r>
          </a:p>
          <a:p>
            <a:r>
              <a:rPr lang="en-US" sz="1150" dirty="0" err="1">
                <a:solidFill>
                  <a:schemeClr val="bg1"/>
                </a:solidFill>
              </a:rPr>
              <a:t>Jaklyn</a:t>
            </a:r>
            <a:r>
              <a:rPr lang="en-US" sz="1150" dirty="0">
                <a:solidFill>
                  <a:schemeClr val="bg1"/>
                </a:solidFill>
              </a:rPr>
              <a:t> Villareal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Laredo College</a:t>
            </a:r>
            <a:endParaRPr lang="en-US" sz="1150" dirty="0">
              <a:solidFill>
                <a:schemeClr val="bg1"/>
              </a:solidFill>
            </a:endParaRPr>
          </a:p>
          <a:p>
            <a:r>
              <a:rPr lang="en-US" sz="1150" dirty="0">
                <a:solidFill>
                  <a:schemeClr val="bg1"/>
                </a:solidFill>
              </a:rPr>
              <a:t>Liam Blakeway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Lone Star College – CyFair Campus</a:t>
            </a:r>
          </a:p>
          <a:p>
            <a:r>
              <a:rPr lang="en-US" sz="1150" dirty="0">
                <a:solidFill>
                  <a:schemeClr val="bg1"/>
                </a:solidFill>
              </a:rPr>
              <a:t>Lauren Parker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Lone Star College – CyFair Campus</a:t>
            </a:r>
          </a:p>
          <a:p>
            <a:r>
              <a:rPr lang="en-US" sz="1150" dirty="0">
                <a:solidFill>
                  <a:schemeClr val="bg1"/>
                </a:solidFill>
              </a:rPr>
              <a:t>Rebeca Cantu-Alvarez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Lone Star College – Kingwood Campus</a:t>
            </a:r>
          </a:p>
          <a:p>
            <a:r>
              <a:rPr lang="en-US" sz="1150" dirty="0">
                <a:solidFill>
                  <a:schemeClr val="bg1"/>
                </a:solidFill>
              </a:rPr>
              <a:t>Faith Plaisance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Lone Star College – Kingwood Campus</a:t>
            </a:r>
          </a:p>
          <a:p>
            <a:r>
              <a:rPr lang="en-US" sz="1150" dirty="0" err="1">
                <a:solidFill>
                  <a:schemeClr val="bg1"/>
                </a:solidFill>
              </a:rPr>
              <a:t>Tamarah</a:t>
            </a:r>
            <a:r>
              <a:rPr lang="en-US" sz="1150" dirty="0">
                <a:solidFill>
                  <a:schemeClr val="bg1"/>
                </a:solidFill>
              </a:rPr>
              <a:t> Badin Arenas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Lone Star College – Montgomery Campus</a:t>
            </a:r>
          </a:p>
          <a:p>
            <a:r>
              <a:rPr lang="en-US" sz="1150" dirty="0">
                <a:solidFill>
                  <a:schemeClr val="bg1"/>
                </a:solidFill>
              </a:rPr>
              <a:t>Victor </a:t>
            </a:r>
            <a:r>
              <a:rPr lang="en-US" sz="1150" dirty="0" err="1">
                <a:solidFill>
                  <a:schemeClr val="bg1"/>
                </a:solidFill>
              </a:rPr>
              <a:t>Giacoman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Lone Star College – Montgomery Campus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A274AE3-EDAC-4DC7-BED2-0D0E3CBCCDFB}"/>
              </a:ext>
            </a:extLst>
          </p:cNvPr>
          <p:cNvSpPr txBox="1">
            <a:spLocks/>
          </p:cNvSpPr>
          <p:nvPr/>
        </p:nvSpPr>
        <p:spPr>
          <a:xfrm>
            <a:off x="6527715" y="943688"/>
            <a:ext cx="2397327" cy="546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" dirty="0">
                <a:solidFill>
                  <a:schemeClr val="bg1"/>
                </a:solidFill>
              </a:rPr>
              <a:t>Mauricio Sanchez Mendoza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Lone Star College – Montgomery Campus</a:t>
            </a:r>
            <a:endParaRPr lang="en-US" sz="1150" dirty="0">
              <a:solidFill>
                <a:schemeClr val="bg1"/>
              </a:solidFill>
            </a:endParaRPr>
          </a:p>
          <a:p>
            <a:r>
              <a:rPr lang="en-US" sz="1150" dirty="0">
                <a:solidFill>
                  <a:schemeClr val="bg1"/>
                </a:solidFill>
              </a:rPr>
              <a:t>Ana Vergara Gonzalez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Lone Star College – Montgomery Campus</a:t>
            </a:r>
          </a:p>
          <a:p>
            <a:r>
              <a:rPr lang="en-US" sz="1150" dirty="0" err="1">
                <a:solidFill>
                  <a:schemeClr val="bg1"/>
                </a:solidFill>
              </a:rPr>
              <a:t>Shiza</a:t>
            </a:r>
            <a:r>
              <a:rPr lang="en-US" sz="1150" dirty="0">
                <a:solidFill>
                  <a:schemeClr val="bg1"/>
                </a:solidFill>
              </a:rPr>
              <a:t> Rubab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Lone Star College – North Harris</a:t>
            </a:r>
          </a:p>
          <a:p>
            <a:r>
              <a:rPr lang="en-US" sz="1150" dirty="0">
                <a:solidFill>
                  <a:schemeClr val="bg1"/>
                </a:solidFill>
              </a:rPr>
              <a:t>Isabella Reyes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Lone Star College – Tomball Campus</a:t>
            </a:r>
          </a:p>
          <a:p>
            <a:r>
              <a:rPr lang="en-US" sz="1150" dirty="0">
                <a:solidFill>
                  <a:schemeClr val="bg1"/>
                </a:solidFill>
              </a:rPr>
              <a:t>Macey </a:t>
            </a:r>
            <a:r>
              <a:rPr lang="en-US" sz="1150" dirty="0" err="1">
                <a:solidFill>
                  <a:schemeClr val="bg1"/>
                </a:solidFill>
              </a:rPr>
              <a:t>Uzzell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Lone Star College – Tomball Campus</a:t>
            </a:r>
          </a:p>
          <a:p>
            <a:r>
              <a:rPr lang="en-US" sz="1150" dirty="0">
                <a:solidFill>
                  <a:schemeClr val="bg1"/>
                </a:solidFill>
              </a:rPr>
              <a:t>Kelsey Roberson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Lone Star College – University Park Campus</a:t>
            </a:r>
          </a:p>
          <a:p>
            <a:r>
              <a:rPr lang="en-US" sz="1150" dirty="0">
                <a:solidFill>
                  <a:schemeClr val="bg1"/>
                </a:solidFill>
              </a:rPr>
              <a:t>Brooklyn Lopez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McLennan Community College</a:t>
            </a:r>
          </a:p>
          <a:p>
            <a:r>
              <a:rPr lang="en-US" sz="1150" dirty="0">
                <a:solidFill>
                  <a:schemeClr val="bg1"/>
                </a:solidFill>
              </a:rPr>
              <a:t>Catherine Scott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McLennan Community College</a:t>
            </a:r>
          </a:p>
          <a:p>
            <a:r>
              <a:rPr lang="en-US" sz="1150" dirty="0">
                <a:solidFill>
                  <a:schemeClr val="bg1"/>
                </a:solidFill>
              </a:rPr>
              <a:t>Mariam Athumani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Midland College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EFFE96-7B9C-42A7-900B-4FD75A35323D}"/>
              </a:ext>
            </a:extLst>
          </p:cNvPr>
          <p:cNvSpPr txBox="1">
            <a:spLocks/>
          </p:cNvSpPr>
          <p:nvPr/>
        </p:nvSpPr>
        <p:spPr>
          <a:xfrm>
            <a:off x="8925042" y="943689"/>
            <a:ext cx="2613479" cy="546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" dirty="0">
                <a:solidFill>
                  <a:schemeClr val="bg1"/>
                </a:solidFill>
              </a:rPr>
              <a:t>Parker Tew</a:t>
            </a:r>
            <a:br>
              <a:rPr lang="en-US" sz="1150" i="1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Midland College</a:t>
            </a:r>
            <a:endParaRPr lang="en-US" sz="1150" dirty="0">
              <a:solidFill>
                <a:schemeClr val="bg1"/>
              </a:solidFill>
            </a:endParaRPr>
          </a:p>
          <a:p>
            <a:r>
              <a:rPr lang="en-US" sz="1150" dirty="0">
                <a:solidFill>
                  <a:schemeClr val="bg1"/>
                </a:solidFill>
              </a:rPr>
              <a:t>Roy Escobedo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Navarro College</a:t>
            </a:r>
          </a:p>
          <a:p>
            <a:r>
              <a:rPr lang="en-US" sz="1150" dirty="0">
                <a:solidFill>
                  <a:schemeClr val="bg1"/>
                </a:solidFill>
              </a:rPr>
              <a:t>Alena Sam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North Central Texas College – Corinth Campus</a:t>
            </a:r>
          </a:p>
          <a:p>
            <a:r>
              <a:rPr lang="en-US" sz="1150" dirty="0">
                <a:solidFill>
                  <a:schemeClr val="bg1"/>
                </a:solidFill>
              </a:rPr>
              <a:t>Ashley Isabelle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North Central Texas College – Flower Mound Campus</a:t>
            </a:r>
          </a:p>
          <a:p>
            <a:r>
              <a:rPr lang="en-US" sz="1150" dirty="0">
                <a:solidFill>
                  <a:schemeClr val="bg1"/>
                </a:solidFill>
              </a:rPr>
              <a:t>Jeri Housel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North Central Texas College – Gainesville Campus</a:t>
            </a:r>
          </a:p>
          <a:p>
            <a:r>
              <a:rPr lang="en-US" sz="1150" dirty="0">
                <a:solidFill>
                  <a:schemeClr val="bg1"/>
                </a:solidFill>
              </a:rPr>
              <a:t>Chimara Okeke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North Central Texas College – Gainesville Campus</a:t>
            </a:r>
          </a:p>
          <a:p>
            <a:r>
              <a:rPr lang="en-US" sz="1150" dirty="0">
                <a:solidFill>
                  <a:schemeClr val="bg1"/>
                </a:solidFill>
              </a:rPr>
              <a:t>Aaliyah Avellaneda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Northeast Texas Community College</a:t>
            </a:r>
          </a:p>
          <a:p>
            <a:r>
              <a:rPr lang="en-US" sz="1150" dirty="0">
                <a:solidFill>
                  <a:schemeClr val="bg1"/>
                </a:solidFill>
              </a:rPr>
              <a:t>John Rodriguez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Northeast Texas Community College</a:t>
            </a:r>
          </a:p>
          <a:p>
            <a:r>
              <a:rPr lang="en-US" sz="1150" dirty="0">
                <a:solidFill>
                  <a:schemeClr val="bg1"/>
                </a:solidFill>
              </a:rPr>
              <a:t>Jasmine Cortinas</a:t>
            </a:r>
            <a:br>
              <a:rPr lang="en-US" sz="1150" dirty="0">
                <a:solidFill>
                  <a:schemeClr val="bg1"/>
                </a:solidFill>
              </a:rPr>
            </a:br>
            <a:r>
              <a:rPr lang="en-US" sz="1150" i="1" dirty="0">
                <a:solidFill>
                  <a:schemeClr val="bg1"/>
                </a:solidFill>
              </a:rPr>
              <a:t>Northwest Vista College – San Antonio Campus</a:t>
            </a:r>
          </a:p>
          <a:p>
            <a:endParaRPr lang="en-US" sz="1150" i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C2E9FA-152F-406C-990D-B31DFBBE8952}"/>
              </a:ext>
            </a:extLst>
          </p:cNvPr>
          <p:cNvCxnSpPr>
            <a:cxnSpLocks/>
          </p:cNvCxnSpPr>
          <p:nvPr/>
        </p:nvCxnSpPr>
        <p:spPr>
          <a:xfrm>
            <a:off x="946855" y="853440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9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Recitation of 2022 All-Texas Academic Team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635159" y="957338"/>
            <a:ext cx="3002650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Vanessa Morales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Northwest Vista College – San Antonio Campus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Isaac Valdez-Cervantes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Northwest Vista College – San Antonio Campus</a:t>
            </a: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Joseph Zuniga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Northwest Vista College – San Antonio Campus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Cheyenne Davis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Odessa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David Jenkins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Odessa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Phoenyx Ali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Palo Alto College – San Antonio Campus</a:t>
            </a:r>
          </a:p>
          <a:p>
            <a:pPr marL="228600" indent="0">
              <a:buNone/>
            </a:pPr>
            <a:r>
              <a:rPr lang="en-US" sz="1200" dirty="0" err="1">
                <a:solidFill>
                  <a:schemeClr val="bg1"/>
                </a:solidFill>
              </a:rPr>
              <a:t>Idolina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Cadrona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Palo Alto College – San Antonio Campus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Luis Cuellar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Palo Alto College – San Antonio Campus</a:t>
            </a:r>
          </a:p>
          <a:p>
            <a:pPr marL="2286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69C74C-C5A9-4CBE-91A3-6A8793FA6E25}"/>
              </a:ext>
            </a:extLst>
          </p:cNvPr>
          <p:cNvSpPr txBox="1">
            <a:spLocks/>
          </p:cNvSpPr>
          <p:nvPr/>
        </p:nvSpPr>
        <p:spPr>
          <a:xfrm>
            <a:off x="3903594" y="957339"/>
            <a:ext cx="2584889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Nichole Hou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Palo Alto College – San Antonio Campus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Bianca Romo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Palo Alto College – San Antonio Campus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Edward Farias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Panola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Abigail </a:t>
            </a:r>
            <a:r>
              <a:rPr lang="en-US" sz="1200" dirty="0" err="1">
                <a:solidFill>
                  <a:schemeClr val="bg1"/>
                </a:solidFill>
              </a:rPr>
              <a:t>Pettibon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Paris Junior College – Greenville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Carolina Berg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Paris Junior College – Main Campus </a:t>
            </a:r>
          </a:p>
          <a:p>
            <a:r>
              <a:rPr lang="en-US" sz="1200" dirty="0">
                <a:solidFill>
                  <a:schemeClr val="bg1"/>
                </a:solidFill>
              </a:rPr>
              <a:t>Kayla Garcia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Paris Junior College – Sulphur Springs Campus </a:t>
            </a:r>
          </a:p>
          <a:p>
            <a:r>
              <a:rPr lang="en-US" sz="1200" dirty="0">
                <a:solidFill>
                  <a:schemeClr val="bg1"/>
                </a:solidFill>
              </a:rPr>
              <a:t>Crystal Romero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Paris Junior College – Sulphur Springs Campus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Mizuki Noro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Ranger College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A274AE3-EDAC-4DC7-BED2-0D0E3CBCCDFB}"/>
              </a:ext>
            </a:extLst>
          </p:cNvPr>
          <p:cNvSpPr txBox="1">
            <a:spLocks/>
          </p:cNvSpPr>
          <p:nvPr/>
        </p:nvSpPr>
        <p:spPr>
          <a:xfrm>
            <a:off x="6527715" y="957336"/>
            <a:ext cx="2397327" cy="546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Morgan Blom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San Antonio College – Main Campus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Jeremiah Davis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San Antonio College – Main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Constantine Ewan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San Jacinto College – Central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Arya Jenkins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San Jacinto College – Central Campus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Marantha</a:t>
            </a:r>
            <a:r>
              <a:rPr lang="en-US" sz="1200" dirty="0">
                <a:solidFill>
                  <a:schemeClr val="bg1"/>
                </a:solidFill>
              </a:rPr>
              <a:t> Boateng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San Jacinto College – North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Gabriel Castaneda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San Jacinto College – North Campus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Valeria Flores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San Jacinto College – North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Roxana Macal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San Jacinto College – North Campus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EFFE96-7B9C-42A7-900B-4FD75A35323D}"/>
              </a:ext>
            </a:extLst>
          </p:cNvPr>
          <p:cNvSpPr txBox="1">
            <a:spLocks/>
          </p:cNvSpPr>
          <p:nvPr/>
        </p:nvSpPr>
        <p:spPr>
          <a:xfrm>
            <a:off x="8925042" y="957337"/>
            <a:ext cx="2613479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Christian White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San Jacinto College – North Campus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Elsie Bura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San Jacinto College – South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Ashley Winslow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San Jacinto College – South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Ramon Zubiate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South Plains College – Levelland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Travis Brown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South Texas College – Pecan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John </a:t>
            </a:r>
            <a:r>
              <a:rPr lang="en-US" sz="1200" dirty="0" err="1">
                <a:solidFill>
                  <a:schemeClr val="bg1"/>
                </a:solidFill>
              </a:rPr>
              <a:t>Cluley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South Texas College – Pecan Campus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Lizbeth Coronado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South Texas College – Pecan Campus</a:t>
            </a:r>
          </a:p>
          <a:p>
            <a:endParaRPr lang="en-US" sz="1200" i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C2E9FA-152F-406C-990D-B31DFBBE8952}"/>
              </a:ext>
            </a:extLst>
          </p:cNvPr>
          <p:cNvCxnSpPr>
            <a:cxnSpLocks/>
          </p:cNvCxnSpPr>
          <p:nvPr/>
        </p:nvCxnSpPr>
        <p:spPr>
          <a:xfrm>
            <a:off x="946855" y="853440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315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" y="-13648"/>
            <a:ext cx="12192000" cy="68720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Recitation of 2022 All-Texas Academic Team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635159" y="957338"/>
            <a:ext cx="3002650" cy="546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Mario Garza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South Texas College – Pecan Campus </a:t>
            </a: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Mina Takada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South Texas College – Pecan Campus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Luis </a:t>
            </a:r>
            <a:r>
              <a:rPr lang="en-US" sz="1200" dirty="0" err="1">
                <a:solidFill>
                  <a:schemeClr val="bg1"/>
                </a:solidFill>
              </a:rPr>
              <a:t>Constancio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Southwest Texas Junior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Ashia McDonald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St. Philip’s College</a:t>
            </a: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Charles Okafor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Northeast Campus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Megan Stiffler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Northeast Campus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Courtney Beckum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Northwest Campus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Connor Cox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Northwest Campus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Lilia Vasquez </a:t>
            </a:r>
            <a:r>
              <a:rPr lang="en-US" sz="1200" dirty="0" err="1">
                <a:solidFill>
                  <a:schemeClr val="bg1"/>
                </a:solidFill>
              </a:rPr>
              <a:t>Deras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Northwest Campus</a:t>
            </a:r>
          </a:p>
          <a:p>
            <a:pPr marL="2286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69C74C-C5A9-4CBE-91A3-6A8793FA6E25}"/>
              </a:ext>
            </a:extLst>
          </p:cNvPr>
          <p:cNvSpPr txBox="1">
            <a:spLocks/>
          </p:cNvSpPr>
          <p:nvPr/>
        </p:nvSpPr>
        <p:spPr>
          <a:xfrm>
            <a:off x="3903594" y="957339"/>
            <a:ext cx="2584889" cy="546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Lilia Vasquez </a:t>
            </a:r>
            <a:r>
              <a:rPr lang="en-US" sz="1200" dirty="0" err="1">
                <a:solidFill>
                  <a:schemeClr val="bg1"/>
                </a:solidFill>
              </a:rPr>
              <a:t>Deras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Northwest Campus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Onyinyechi Chiemela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South Campus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Jiwon Choi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South Campus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Maxine Gilhespy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South Campus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Nicholas Moore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South Campus </a:t>
            </a:r>
          </a:p>
          <a:p>
            <a:r>
              <a:rPr lang="en-US" sz="1200" dirty="0">
                <a:solidFill>
                  <a:schemeClr val="bg1"/>
                </a:solidFill>
              </a:rPr>
              <a:t>Rachel Moore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South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Haely To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South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Andrew Mwenduti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Southeast Campus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A274AE3-EDAC-4DC7-BED2-0D0E3CBCCDFB}"/>
              </a:ext>
            </a:extLst>
          </p:cNvPr>
          <p:cNvSpPr txBox="1">
            <a:spLocks/>
          </p:cNvSpPr>
          <p:nvPr/>
        </p:nvSpPr>
        <p:spPr>
          <a:xfrm>
            <a:off x="6527715" y="957336"/>
            <a:ext cx="2397327" cy="546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Angeli Rodriguez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Southeast Campus 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Danna Foehser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TCC Connect Campus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err="1">
                <a:solidFill>
                  <a:schemeClr val="bg1"/>
                </a:solidFill>
              </a:rPr>
              <a:t>Malana</a:t>
            </a:r>
            <a:r>
              <a:rPr lang="en-US" sz="1200" dirty="0">
                <a:solidFill>
                  <a:schemeClr val="bg1"/>
                </a:solidFill>
              </a:rPr>
              <a:t> Herrera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TCC Connect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Long Nguyen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TCC Connect Campus 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Payal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Rajawat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TCC Connect Campus </a:t>
            </a:r>
          </a:p>
          <a:p>
            <a:r>
              <a:rPr lang="en-US" sz="1200" dirty="0">
                <a:solidFill>
                  <a:schemeClr val="bg1"/>
                </a:solidFill>
              </a:rPr>
              <a:t>Ryan Wagner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– TCC Connect Campus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Edwin Barrera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- Trinity River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Leksi Jarnagin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- Trinity River Campus</a:t>
            </a:r>
          </a:p>
          <a:p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EFFE96-7B9C-42A7-900B-4FD75A35323D}"/>
              </a:ext>
            </a:extLst>
          </p:cNvPr>
          <p:cNvSpPr txBox="1">
            <a:spLocks/>
          </p:cNvSpPr>
          <p:nvPr/>
        </p:nvSpPr>
        <p:spPr>
          <a:xfrm>
            <a:off x="8925042" y="957337"/>
            <a:ext cx="2613479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C2E9FA-152F-406C-990D-B31DFBBE8952}"/>
              </a:ext>
            </a:extLst>
          </p:cNvPr>
          <p:cNvCxnSpPr>
            <a:cxnSpLocks/>
          </p:cNvCxnSpPr>
          <p:nvPr/>
        </p:nvCxnSpPr>
        <p:spPr>
          <a:xfrm>
            <a:off x="946855" y="853440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8AAB6C6-5855-4C17-8F53-9A1FE32573ED}"/>
              </a:ext>
            </a:extLst>
          </p:cNvPr>
          <p:cNvSpPr txBox="1">
            <a:spLocks/>
          </p:cNvSpPr>
          <p:nvPr/>
        </p:nvSpPr>
        <p:spPr>
          <a:xfrm>
            <a:off x="9126738" y="957336"/>
            <a:ext cx="2397327" cy="546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Monserrat Soto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- Trinity River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Michael Thomas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- Trinity River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Terra Vickner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- Trinity River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Veronicah Wangari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Tarrant County College - Trinity River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Shadia Abdallah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Temple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Micaela Hutcheson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Temple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Diego Maldonado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Texarkana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Tami </a:t>
            </a:r>
            <a:r>
              <a:rPr lang="en-US" sz="1200" dirty="0" err="1">
                <a:solidFill>
                  <a:schemeClr val="bg1"/>
                </a:solidFill>
              </a:rPr>
              <a:t>Neinas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Texas State Technical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Teresa Pruitt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Texas State Technical College</a:t>
            </a:r>
          </a:p>
          <a:p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46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6"/>
            <a:ext cx="12192000" cy="68720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Recitation of 2022 All-Texas Academic Team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635159" y="957338"/>
            <a:ext cx="3002650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Alexis Bernal-Alvarez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Trinity Valley Community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Jamie Holman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Trinity Valley Community College</a:t>
            </a: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r>
              <a:rPr lang="en-US" sz="1200" dirty="0" err="1">
                <a:solidFill>
                  <a:schemeClr val="bg1"/>
                </a:solidFill>
              </a:rPr>
              <a:t>Chiyelu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Oyolu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Trinity Valley Community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April McCullough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Trinity Valley Community College</a:t>
            </a: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Lexy Rhein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Trinity Valley Community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Jordan Booth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Tyler Junior College 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Preston Long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Tyler Junior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Kristin Hoover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Tyler Junior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Shelby Morgan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Tyler Junior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Micah Leary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Tyler Junior College</a:t>
            </a:r>
          </a:p>
          <a:p>
            <a:pPr marL="2286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69C74C-C5A9-4CBE-91A3-6A8793FA6E25}"/>
              </a:ext>
            </a:extLst>
          </p:cNvPr>
          <p:cNvSpPr txBox="1">
            <a:spLocks/>
          </p:cNvSpPr>
          <p:nvPr/>
        </p:nvSpPr>
        <p:spPr>
          <a:xfrm>
            <a:off x="3903594" y="957339"/>
            <a:ext cx="2584889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00" i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C2E9FA-152F-406C-990D-B31DFBBE8952}"/>
              </a:ext>
            </a:extLst>
          </p:cNvPr>
          <p:cNvCxnSpPr>
            <a:cxnSpLocks/>
          </p:cNvCxnSpPr>
          <p:nvPr/>
        </p:nvCxnSpPr>
        <p:spPr>
          <a:xfrm>
            <a:off x="946855" y="853440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CC05A52-4874-409F-A2C9-BB59183A285C}"/>
              </a:ext>
            </a:extLst>
          </p:cNvPr>
          <p:cNvSpPr txBox="1">
            <a:spLocks/>
          </p:cNvSpPr>
          <p:nvPr/>
        </p:nvSpPr>
        <p:spPr>
          <a:xfrm>
            <a:off x="3679147" y="969370"/>
            <a:ext cx="3002650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Taylor Tracey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Tyler Junior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Jessica </a:t>
            </a:r>
            <a:r>
              <a:rPr lang="en-US" sz="1200" dirty="0" err="1">
                <a:solidFill>
                  <a:schemeClr val="bg1"/>
                </a:solidFill>
              </a:rPr>
              <a:t>Partida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Victoria College</a:t>
            </a: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Erika Batten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Weatherford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Katie Fox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Weatherford College</a:t>
            </a: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Yung-</a:t>
            </a:r>
            <a:r>
              <a:rPr lang="en-US" sz="1200" dirty="0" err="1">
                <a:solidFill>
                  <a:schemeClr val="bg1"/>
                </a:solidFill>
              </a:rPr>
              <a:t>Hsin</a:t>
            </a:r>
            <a:r>
              <a:rPr lang="en-US" sz="1200" dirty="0">
                <a:solidFill>
                  <a:schemeClr val="bg1"/>
                </a:solidFill>
              </a:rPr>
              <a:t> Hsiao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Weatherford College</a:t>
            </a: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Joel Pratt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Weatherford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Baylee Freeman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Western Texas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Baylee Green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Western Texas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Camryn Jansky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Wharton County Junior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Brooke Thomas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Wharton County Junior College</a:t>
            </a:r>
          </a:p>
          <a:p>
            <a:pPr marL="2286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1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Special Recognition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635159" y="957338"/>
            <a:ext cx="10590190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 algn="ctr">
              <a:buNone/>
            </a:pPr>
            <a:endParaRPr lang="en-US" sz="1100" dirty="0">
              <a:solidFill>
                <a:schemeClr val="bg1"/>
              </a:solidFill>
            </a:endParaRPr>
          </a:p>
          <a:p>
            <a:pPr marL="22860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All-USA Academic Team Scholar &amp; Coca-Cola New Century Transfer Scholar</a:t>
            </a:r>
          </a:p>
          <a:p>
            <a:pPr marL="22860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Kyle Tan</a:t>
            </a:r>
          </a:p>
          <a:p>
            <a:pPr marL="22860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Galveston College</a:t>
            </a:r>
          </a:p>
          <a:p>
            <a:pPr marL="228600" indent="0" algn="ctr">
              <a:buNone/>
            </a:pPr>
            <a:endParaRPr lang="en-US" i="1" dirty="0">
              <a:solidFill>
                <a:schemeClr val="bg1"/>
              </a:solidFill>
            </a:endParaRPr>
          </a:p>
          <a:p>
            <a:pPr marL="22860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Coca-Cola New Century Workforce Scholar</a:t>
            </a:r>
          </a:p>
          <a:p>
            <a:pPr marL="22860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Felice Reyes</a:t>
            </a:r>
          </a:p>
          <a:p>
            <a:pPr marL="22860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San Jacinto College</a:t>
            </a:r>
          </a:p>
          <a:p>
            <a:pPr marL="228600" indent="0" algn="ctr">
              <a:buNone/>
            </a:pPr>
            <a:endParaRPr lang="en-US" i="1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1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C2E9FA-152F-406C-990D-B31DFBBE8952}"/>
              </a:ext>
            </a:extLst>
          </p:cNvPr>
          <p:cNvCxnSpPr>
            <a:cxnSpLocks/>
          </p:cNvCxnSpPr>
          <p:nvPr/>
        </p:nvCxnSpPr>
        <p:spPr>
          <a:xfrm>
            <a:off x="946855" y="853440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18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" y="0"/>
            <a:ext cx="12192000" cy="68720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Coca-Cola All-Texas Academic Team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1297010" y="1432440"/>
            <a:ext cx="3002650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Michael Hamblin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Collin College 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Dania Sanchez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Lamar State College 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Taylor Tracey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Tyler Junior College</a:t>
            </a:r>
          </a:p>
          <a:p>
            <a:pPr marL="22860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69C74C-C5A9-4CBE-91A3-6A8793FA6E25}"/>
              </a:ext>
            </a:extLst>
          </p:cNvPr>
          <p:cNvSpPr txBox="1">
            <a:spLocks/>
          </p:cNvSpPr>
          <p:nvPr/>
        </p:nvSpPr>
        <p:spPr>
          <a:xfrm>
            <a:off x="4565445" y="1432441"/>
            <a:ext cx="2584889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Zainab Siddiqui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Dallas College </a:t>
            </a:r>
          </a:p>
          <a:p>
            <a:r>
              <a:rPr lang="en-US" sz="1400" dirty="0">
                <a:solidFill>
                  <a:schemeClr val="bg1"/>
                </a:solidFill>
              </a:rPr>
              <a:t>Isabella Reyes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Lamar State College </a:t>
            </a:r>
          </a:p>
          <a:p>
            <a:r>
              <a:rPr lang="en-US" sz="1400" dirty="0">
                <a:solidFill>
                  <a:schemeClr val="bg1"/>
                </a:solidFill>
              </a:rPr>
              <a:t>Kristin Hoover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Tyler Junior College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endParaRPr lang="en-US" sz="1400" i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C2E9FA-152F-406C-990D-B31DFBBE8952}"/>
              </a:ext>
            </a:extLst>
          </p:cNvPr>
          <p:cNvCxnSpPr>
            <a:cxnSpLocks/>
          </p:cNvCxnSpPr>
          <p:nvPr/>
        </p:nvCxnSpPr>
        <p:spPr>
          <a:xfrm>
            <a:off x="946855" y="853440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807FC3-7B95-40A8-ABDD-A4C02714B89F}"/>
              </a:ext>
            </a:extLst>
          </p:cNvPr>
          <p:cNvSpPr txBox="1">
            <a:spLocks/>
          </p:cNvSpPr>
          <p:nvPr/>
        </p:nvSpPr>
        <p:spPr>
          <a:xfrm>
            <a:off x="7416118" y="1432440"/>
            <a:ext cx="4182323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Jennifer Ebert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Austin Community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Oliver Kipp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Austin Community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Sunday Stewart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Lamar State College - Orange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Aaliyah Avellaneda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Northeast Texas Community College </a:t>
            </a:r>
            <a:endParaRPr lang="en-US" sz="14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David Jenkins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Odessa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Ashley Winslow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San Jacinto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Megan Stiffler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Tarrant County College</a:t>
            </a: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Micaela Hutcheson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Temple College</a:t>
            </a:r>
            <a:endParaRPr lang="en-US" sz="14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Micah Leary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Tyler Junior College</a:t>
            </a:r>
            <a:endParaRPr lang="en-US" sz="1400" b="1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5BBFD2F-22B8-4338-B8A9-E1960E88AD78}"/>
              </a:ext>
            </a:extLst>
          </p:cNvPr>
          <p:cNvSpPr txBox="1">
            <a:spLocks/>
          </p:cNvSpPr>
          <p:nvPr/>
        </p:nvSpPr>
        <p:spPr>
          <a:xfrm>
            <a:off x="1517078" y="1047778"/>
            <a:ext cx="2613479" cy="49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Gold Scholars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2E5E0C4-87A7-41D8-8982-B27B4757DC2C}"/>
              </a:ext>
            </a:extLst>
          </p:cNvPr>
          <p:cNvSpPr txBox="1">
            <a:spLocks/>
          </p:cNvSpPr>
          <p:nvPr/>
        </p:nvSpPr>
        <p:spPr>
          <a:xfrm>
            <a:off x="4551150" y="1047778"/>
            <a:ext cx="2613479" cy="49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Silver Scholars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AE9915E-9CB4-4C76-906B-23F183380FC3}"/>
              </a:ext>
            </a:extLst>
          </p:cNvPr>
          <p:cNvSpPr txBox="1">
            <a:spLocks/>
          </p:cNvSpPr>
          <p:nvPr/>
        </p:nvSpPr>
        <p:spPr>
          <a:xfrm>
            <a:off x="7610704" y="1002216"/>
            <a:ext cx="2613479" cy="49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Bronze Scholars</a:t>
            </a:r>
          </a:p>
        </p:txBody>
      </p:sp>
    </p:spTree>
    <p:extLst>
      <p:ext uri="{BB962C8B-B14F-4D97-AF65-F5344CB8AC3E}">
        <p14:creationId xmlns:p14="http://schemas.microsoft.com/office/powerpoint/2010/main" val="29689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B1899A-1998-43F5-87D8-08F12FE6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914937" cy="2076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814A5-32E4-4C28-8DEB-25D40D6B2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190875"/>
            <a:ext cx="5914938" cy="29860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50000"/>
                    <a:alpha val="60000"/>
                  </a:schemeClr>
                </a:solidFill>
              </a:rPr>
              <a:t>Jacob Fraire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  <a:alpha val="60000"/>
                  </a:schemeClr>
                </a:solidFill>
              </a:rPr>
              <a:t>President &amp; CEO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  <a:alpha val="60000"/>
                  </a:schemeClr>
                </a:solidFill>
              </a:rPr>
              <a:t>Texas Association of Community Colleges</a:t>
            </a:r>
          </a:p>
        </p:txBody>
      </p:sp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CA7611DA-BAF1-479E-8BBC-678320BA7E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b="3778"/>
          <a:stretch/>
        </p:blipFill>
        <p:spPr>
          <a:xfrm>
            <a:off x="7239525" y="0"/>
            <a:ext cx="495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75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72D7EEE-799C-4213-A844-7D1190B7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8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B1899A-1998-43F5-87D8-08F12FE6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914937" cy="2076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Welcome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814A5-32E4-4C28-8DEB-25D40D6B2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190875"/>
            <a:ext cx="5914938" cy="29860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50000"/>
                    <a:alpha val="60000"/>
                  </a:schemeClr>
                </a:solidFill>
              </a:rPr>
              <a:t>Rebecca Karoff, PhD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  <a:alpha val="60000"/>
                  </a:schemeClr>
                </a:solidFill>
              </a:rPr>
              <a:t>Associate Vice Chancellor for Academic Affairs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  <a:alpha val="60000"/>
                  </a:schemeClr>
                </a:solidFill>
              </a:rPr>
              <a:t>The University of Texas System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D2DFB0B-D629-4CAD-BF59-D94193DFCB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0" b="3850"/>
          <a:stretch/>
        </p:blipFill>
        <p:spPr>
          <a:xfrm>
            <a:off x="7236476" y="1"/>
            <a:ext cx="495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4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83412B1-F2D1-49C7-979D-BB5F4124B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465"/>
            <a:ext cx="12192000" cy="70565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AB1899A-1998-43F5-87D8-08F12FE6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6" y="-184465"/>
            <a:ext cx="10515600" cy="15703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Social Media</a:t>
            </a:r>
            <a:endParaRPr lang="en-US" sz="5400" i="1" dirty="0">
              <a:solidFill>
                <a:schemeClr val="bg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A3B66F7-F7DD-4B74-AEA3-9C9F1FB73020}"/>
              </a:ext>
            </a:extLst>
          </p:cNvPr>
          <p:cNvSpPr txBox="1">
            <a:spLocks/>
          </p:cNvSpPr>
          <p:nvPr/>
        </p:nvSpPr>
        <p:spPr>
          <a:xfrm>
            <a:off x="825622" y="1339345"/>
            <a:ext cx="8962812" cy="1570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00" kern="12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Tweet Us:</a:t>
            </a:r>
            <a:r>
              <a:rPr lang="en-US" sz="4800" i="1" dirty="0">
                <a:solidFill>
                  <a:schemeClr val="bg1"/>
                </a:solidFill>
              </a:rPr>
              <a:t> #2022All-Texas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A0798FB-DB8E-4ADC-998C-B28539CEF7A3}"/>
              </a:ext>
            </a:extLst>
          </p:cNvPr>
          <p:cNvSpPr txBox="1">
            <a:spLocks/>
          </p:cNvSpPr>
          <p:nvPr/>
        </p:nvSpPr>
        <p:spPr>
          <a:xfrm>
            <a:off x="825622" y="3741933"/>
            <a:ext cx="8962812" cy="3224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00" kern="12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Follow Us on Twitter:</a:t>
            </a:r>
          </a:p>
          <a:p>
            <a:endParaRPr lang="en-US" sz="2800" b="1" i="1" dirty="0">
              <a:solidFill>
                <a:schemeClr val="bg1"/>
              </a:solidFill>
            </a:endParaRPr>
          </a:p>
          <a:p>
            <a:pPr lvl="1"/>
            <a:r>
              <a:rPr lang="en-US" sz="2000" b="1" i="1" dirty="0">
                <a:solidFill>
                  <a:schemeClr val="bg1"/>
                </a:solidFill>
              </a:rPr>
              <a:t>@utsystem</a:t>
            </a:r>
          </a:p>
          <a:p>
            <a:pPr lvl="1"/>
            <a:endParaRPr lang="en-US" sz="2000" b="1" i="1" dirty="0">
              <a:solidFill>
                <a:schemeClr val="bg1"/>
              </a:solidFill>
            </a:endParaRPr>
          </a:p>
          <a:p>
            <a:pPr lvl="1"/>
            <a:r>
              <a:rPr lang="en-US" sz="2000" b="1" i="1" dirty="0">
                <a:solidFill>
                  <a:schemeClr val="bg1"/>
                </a:solidFill>
              </a:rPr>
              <a:t>@TACC_News</a:t>
            </a:r>
          </a:p>
          <a:p>
            <a:pPr lvl="1"/>
            <a:endParaRPr lang="en-US" sz="2000" b="1" i="1" dirty="0">
              <a:solidFill>
                <a:schemeClr val="bg1"/>
              </a:solidFill>
            </a:endParaRPr>
          </a:p>
          <a:p>
            <a:pPr lvl="1"/>
            <a:r>
              <a:rPr lang="en-US" sz="2000" b="1" i="1" dirty="0">
                <a:solidFill>
                  <a:schemeClr val="bg1"/>
                </a:solidFill>
              </a:rPr>
              <a:t>@PHITHETAKAPPA</a:t>
            </a:r>
          </a:p>
          <a:p>
            <a:endParaRPr lang="en-US" sz="5400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A3DCE6-EA5E-4E1C-9A12-E9ACDA45399F}"/>
              </a:ext>
            </a:extLst>
          </p:cNvPr>
          <p:cNvCxnSpPr>
            <a:cxnSpLocks/>
          </p:cNvCxnSpPr>
          <p:nvPr/>
        </p:nvCxnSpPr>
        <p:spPr>
          <a:xfrm>
            <a:off x="946855" y="1339345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94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B1899A-1998-43F5-87D8-08F12FE6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5914937" cy="2076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Keynote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814A5-32E4-4C28-8DEB-25D40D6B2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190875"/>
            <a:ext cx="5914938" cy="29860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50000"/>
                    <a:alpha val="60000"/>
                  </a:schemeClr>
                </a:solidFill>
              </a:rPr>
              <a:t>Archie L. Holmes, Jr., PhD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  <a:alpha val="60000"/>
                  </a:schemeClr>
                </a:solidFill>
              </a:rPr>
              <a:t>Executive Vice Chancellor for Academic Affairs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  <a:alpha val="60000"/>
                  </a:schemeClr>
                </a:solidFill>
              </a:rPr>
              <a:t>The University of Texas System</a:t>
            </a:r>
          </a:p>
        </p:txBody>
      </p:sp>
      <p:pic>
        <p:nvPicPr>
          <p:cNvPr id="12" name="Content Placeholder 11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7D2DFB0B-D629-4CAD-BF59-D94193DFCB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r="331"/>
          <a:stretch/>
        </p:blipFill>
        <p:spPr>
          <a:xfrm>
            <a:off x="7236476" y="1"/>
            <a:ext cx="495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0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7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 to Our Sponsors!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930720" y="1035553"/>
            <a:ext cx="3002650" cy="3121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University of Houston - Downtown</a:t>
            </a:r>
          </a:p>
          <a:p>
            <a:pPr marL="22860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Texas A&amp;M International University</a:t>
            </a:r>
          </a:p>
          <a:p>
            <a:pPr marL="22860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Texas A&amp;M – Corpus Christi</a:t>
            </a:r>
          </a:p>
          <a:p>
            <a:pPr marL="22860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UT San Antonio</a:t>
            </a:r>
          </a:p>
          <a:p>
            <a:pPr marL="22860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UT Rio Grande Valley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69C74C-C5A9-4CBE-91A3-6A8793FA6E25}"/>
              </a:ext>
            </a:extLst>
          </p:cNvPr>
          <p:cNvSpPr txBox="1">
            <a:spLocks/>
          </p:cNvSpPr>
          <p:nvPr/>
        </p:nvSpPr>
        <p:spPr>
          <a:xfrm>
            <a:off x="4199155" y="1035554"/>
            <a:ext cx="2584889" cy="3121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Tarleton State University</a:t>
            </a:r>
          </a:p>
          <a:p>
            <a:r>
              <a:rPr lang="en-US" sz="1600" dirty="0">
                <a:solidFill>
                  <a:schemeClr val="bg1"/>
                </a:solidFill>
              </a:rPr>
              <a:t>Texas State University</a:t>
            </a:r>
          </a:p>
          <a:p>
            <a:r>
              <a:rPr lang="en-US" sz="1600" dirty="0">
                <a:solidFill>
                  <a:schemeClr val="bg1"/>
                </a:solidFill>
              </a:rPr>
              <a:t>Texas Tech University</a:t>
            </a:r>
          </a:p>
          <a:p>
            <a:r>
              <a:rPr lang="en-US" sz="1600" dirty="0">
                <a:solidFill>
                  <a:schemeClr val="bg1"/>
                </a:solidFill>
              </a:rPr>
              <a:t>UT Austin</a:t>
            </a:r>
          </a:p>
          <a:p>
            <a:r>
              <a:rPr lang="en-US" sz="1600" dirty="0">
                <a:solidFill>
                  <a:schemeClr val="bg1"/>
                </a:solidFill>
              </a:rPr>
              <a:t>UT Dallas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A274AE3-EDAC-4DC7-BED2-0D0E3CBCCDFB}"/>
              </a:ext>
            </a:extLst>
          </p:cNvPr>
          <p:cNvSpPr txBox="1">
            <a:spLocks/>
          </p:cNvSpPr>
          <p:nvPr/>
        </p:nvSpPr>
        <p:spPr>
          <a:xfrm>
            <a:off x="6823276" y="1035551"/>
            <a:ext cx="2397327" cy="3121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Lamar University</a:t>
            </a:r>
          </a:p>
          <a:p>
            <a:r>
              <a:rPr lang="en-US" sz="1600" dirty="0">
                <a:solidFill>
                  <a:schemeClr val="bg1"/>
                </a:solidFill>
              </a:rPr>
              <a:t>Huston-Tillotson University</a:t>
            </a:r>
          </a:p>
          <a:p>
            <a:r>
              <a:rPr lang="en-US" sz="1600" dirty="0">
                <a:solidFill>
                  <a:schemeClr val="bg1"/>
                </a:solidFill>
              </a:rPr>
              <a:t>St. Edward’s University</a:t>
            </a:r>
          </a:p>
          <a:p>
            <a:r>
              <a:rPr lang="en-US" sz="1600" dirty="0">
                <a:solidFill>
                  <a:schemeClr val="bg1"/>
                </a:solidFill>
              </a:rPr>
              <a:t>UT El Paso</a:t>
            </a:r>
          </a:p>
          <a:p>
            <a:r>
              <a:rPr lang="en-US" sz="1600" dirty="0">
                <a:solidFill>
                  <a:schemeClr val="bg1"/>
                </a:solidFill>
              </a:rPr>
              <a:t>UT Permian Basin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EFFE96-7B9C-42A7-900B-4FD75A35323D}"/>
              </a:ext>
            </a:extLst>
          </p:cNvPr>
          <p:cNvSpPr txBox="1">
            <a:spLocks/>
          </p:cNvSpPr>
          <p:nvPr/>
        </p:nvSpPr>
        <p:spPr>
          <a:xfrm>
            <a:off x="9220603" y="1035552"/>
            <a:ext cx="2613479" cy="3121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Texas A&amp;M University – San Antonio</a:t>
            </a:r>
          </a:p>
          <a:p>
            <a:r>
              <a:rPr lang="en-US" sz="1600" dirty="0">
                <a:solidFill>
                  <a:schemeClr val="bg1"/>
                </a:solidFill>
              </a:rPr>
              <a:t>Houston Baptist University</a:t>
            </a:r>
          </a:p>
          <a:p>
            <a:r>
              <a:rPr lang="en-US" sz="1600" dirty="0">
                <a:solidFill>
                  <a:schemeClr val="bg1"/>
                </a:solidFill>
              </a:rPr>
              <a:t>Sam Houston State University</a:t>
            </a:r>
          </a:p>
          <a:p>
            <a:r>
              <a:rPr lang="en-US" sz="1600" dirty="0">
                <a:solidFill>
                  <a:schemeClr val="bg1"/>
                </a:solidFill>
              </a:rPr>
              <a:t>UT Arlington</a:t>
            </a:r>
          </a:p>
          <a:p>
            <a:r>
              <a:rPr lang="en-US" sz="1600" dirty="0">
                <a:solidFill>
                  <a:schemeClr val="bg1"/>
                </a:solidFill>
              </a:rPr>
              <a:t>UT Tyler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D826A9-AB5F-4A6E-B95A-2A1D59B30185}"/>
              </a:ext>
            </a:extLst>
          </p:cNvPr>
          <p:cNvCxnSpPr>
            <a:cxnSpLocks/>
          </p:cNvCxnSpPr>
          <p:nvPr/>
        </p:nvCxnSpPr>
        <p:spPr>
          <a:xfrm>
            <a:off x="946855" y="980897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619DB7F0-CBFE-4708-B140-A42C6D71AE25}"/>
              </a:ext>
            </a:extLst>
          </p:cNvPr>
          <p:cNvSpPr/>
          <p:nvPr/>
        </p:nvSpPr>
        <p:spPr>
          <a:xfrm>
            <a:off x="-3048" y="4009294"/>
            <a:ext cx="12195048" cy="2857409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51BC761C-FE48-4D9F-BE31-B6A3E9F3A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68" y="5535325"/>
            <a:ext cx="1811383" cy="587936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F4E39A48-1446-407D-8492-ED69A1C70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067" y="5641052"/>
            <a:ext cx="743240" cy="866618"/>
          </a:xfrm>
          <a:prstGeom prst="rect">
            <a:avLst/>
          </a:prstGeom>
        </p:spPr>
      </p:pic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879F9525-D3AB-4ED0-8C31-CC99F4869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686" y="5403861"/>
            <a:ext cx="917367" cy="942658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B0166F98-EBA4-4018-AB62-1F23C30B24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42" y="4114075"/>
            <a:ext cx="1419255" cy="876117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72A7A05D-3AA7-4F96-9418-9732D7FBD5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1" y="4105069"/>
            <a:ext cx="1742617" cy="497890"/>
          </a:xfrm>
          <a:prstGeom prst="rect">
            <a:avLst/>
          </a:prstGeom>
        </p:spPr>
      </p:pic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id="{ADFB0DB0-879C-4746-92F9-DC767E2FAF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12" y="4841333"/>
            <a:ext cx="1797576" cy="574522"/>
          </a:xfrm>
          <a:prstGeom prst="rect">
            <a:avLst/>
          </a:prstGeom>
        </p:spPr>
      </p:pic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94AF886C-C62E-4B17-9CC5-B8C45BD6CA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956" y="4189332"/>
            <a:ext cx="1273085" cy="1069391"/>
          </a:xfrm>
          <a:prstGeom prst="rect">
            <a:avLst/>
          </a:prstGeom>
        </p:spPr>
      </p:pic>
      <p:pic>
        <p:nvPicPr>
          <p:cNvPr id="46" name="Picture 45" descr="Logo, company name&#10;&#10;Description automatically generated">
            <a:extLst>
              <a:ext uri="{FF2B5EF4-FFF2-40B4-BE49-F238E27FC236}">
                <a16:creationId xmlns:a16="http://schemas.microsoft.com/office/drawing/2014/main" id="{EFE18EBB-FDF0-49C5-9947-FB013C53E6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011" y="5633801"/>
            <a:ext cx="1186926" cy="978920"/>
          </a:xfrm>
          <a:prstGeom prst="rect">
            <a:avLst/>
          </a:prstGeom>
        </p:spPr>
      </p:pic>
      <p:pic>
        <p:nvPicPr>
          <p:cNvPr id="48" name="Picture 4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684039C-65B7-4E1C-A8EF-091BADA85F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68" y="6225059"/>
            <a:ext cx="2015025" cy="516350"/>
          </a:xfrm>
          <a:prstGeom prst="rect">
            <a:avLst/>
          </a:prstGeom>
        </p:spPr>
      </p:pic>
      <p:pic>
        <p:nvPicPr>
          <p:cNvPr id="50" name="Picture 49" descr="Logo&#10;&#10;Description automatically generated">
            <a:extLst>
              <a:ext uri="{FF2B5EF4-FFF2-40B4-BE49-F238E27FC236}">
                <a16:creationId xmlns:a16="http://schemas.microsoft.com/office/drawing/2014/main" id="{20238238-4A63-4C8E-9297-B7297F735E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7" y="5373022"/>
            <a:ext cx="1577603" cy="701339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66B4D80B-EDE0-477F-BB87-0487EE0F27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1" y="6223518"/>
            <a:ext cx="1864815" cy="466585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ADF49504-71A9-4E8E-B3C8-4932CC2564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69" y="4888820"/>
            <a:ext cx="1406930" cy="1010906"/>
          </a:xfrm>
          <a:prstGeom prst="rect">
            <a:avLst/>
          </a:prstGeom>
        </p:spPr>
      </p:pic>
      <p:pic>
        <p:nvPicPr>
          <p:cNvPr id="18" name="Picture 17" descr="A picture containing logo&#10;&#10;Description automatically generated">
            <a:extLst>
              <a:ext uri="{FF2B5EF4-FFF2-40B4-BE49-F238E27FC236}">
                <a16:creationId xmlns:a16="http://schemas.microsoft.com/office/drawing/2014/main" id="{8DA4D9BE-B3D9-49D8-9CE2-821EC4DEE1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66" y="3957301"/>
            <a:ext cx="2165343" cy="930164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2E94174D-BB40-4C4E-8EFF-8232E616F5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9" y="4246313"/>
            <a:ext cx="1080706" cy="1112259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457C33B-E435-45F5-9C7A-7226A46A685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96" y="5906159"/>
            <a:ext cx="1644346" cy="94738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751446B-4011-4F44-990F-1170728718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" y="4579452"/>
            <a:ext cx="1835015" cy="776716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C1051AB-DE08-4516-A4C1-D7262E25EC1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15" y="4088898"/>
            <a:ext cx="1134344" cy="1139408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C5E59EEF-BCB1-4968-B40D-675AEADCB7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8" y="5967439"/>
            <a:ext cx="1406930" cy="844158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D3E4F712-F6B9-482C-B86E-5EE0932C97C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204" y="5042044"/>
            <a:ext cx="1419256" cy="833146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9076014-432A-47DA-8502-04CF5F0B659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36" y="4048675"/>
            <a:ext cx="1413589" cy="82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Panel of Sponsors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710025" y="2398204"/>
            <a:ext cx="3002650" cy="4515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University of Houston - Downtown</a:t>
            </a:r>
          </a:p>
          <a:p>
            <a:pPr marL="22860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Texas A&amp;M International University</a:t>
            </a:r>
          </a:p>
          <a:p>
            <a:pPr marL="22860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Texas A&amp;M – Corpus Christi</a:t>
            </a:r>
          </a:p>
          <a:p>
            <a:pPr marL="22860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UT San Antonio</a:t>
            </a:r>
          </a:p>
          <a:p>
            <a:pPr marL="22860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UT Rio Grande Valley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69C74C-C5A9-4CBE-91A3-6A8793FA6E25}"/>
              </a:ext>
            </a:extLst>
          </p:cNvPr>
          <p:cNvSpPr txBox="1">
            <a:spLocks/>
          </p:cNvSpPr>
          <p:nvPr/>
        </p:nvSpPr>
        <p:spPr>
          <a:xfrm>
            <a:off x="4199155" y="2398205"/>
            <a:ext cx="2584889" cy="4515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Tarleton State University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Texas State University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Texas Tech University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UT Austin</a:t>
            </a:r>
          </a:p>
          <a:p>
            <a:r>
              <a:rPr lang="en-US" sz="2000" dirty="0">
                <a:solidFill>
                  <a:schemeClr val="bg1"/>
                </a:solidFill>
              </a:rPr>
              <a:t>UT Dallas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A274AE3-EDAC-4DC7-BED2-0D0E3CBCCDFB}"/>
              </a:ext>
            </a:extLst>
          </p:cNvPr>
          <p:cNvSpPr txBox="1">
            <a:spLocks/>
          </p:cNvSpPr>
          <p:nvPr/>
        </p:nvSpPr>
        <p:spPr>
          <a:xfrm>
            <a:off x="6823276" y="2398202"/>
            <a:ext cx="2397327" cy="4515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Lamar University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Huston-Tillotson University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St. Edward’s University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UT El Paso</a:t>
            </a:r>
          </a:p>
          <a:p>
            <a:r>
              <a:rPr lang="en-US" sz="2000" dirty="0">
                <a:solidFill>
                  <a:schemeClr val="bg1"/>
                </a:solidFill>
              </a:rPr>
              <a:t>UT Permian Basin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EFFE96-7B9C-42A7-900B-4FD75A35323D}"/>
              </a:ext>
            </a:extLst>
          </p:cNvPr>
          <p:cNvSpPr txBox="1">
            <a:spLocks/>
          </p:cNvSpPr>
          <p:nvPr/>
        </p:nvSpPr>
        <p:spPr>
          <a:xfrm>
            <a:off x="9220603" y="2398203"/>
            <a:ext cx="2613479" cy="4515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Texas A&amp;M University – San Antonio</a:t>
            </a:r>
          </a:p>
          <a:p>
            <a:r>
              <a:rPr lang="en-US" sz="2000" dirty="0">
                <a:solidFill>
                  <a:schemeClr val="bg1"/>
                </a:solidFill>
              </a:rPr>
              <a:t>Houston Baptist University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Sam Houston State University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UT Arlington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UT Tyler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0C93053-9240-42EF-B661-0FE8891FB53D}"/>
              </a:ext>
            </a:extLst>
          </p:cNvPr>
          <p:cNvSpPr txBox="1">
            <a:spLocks/>
          </p:cNvSpPr>
          <p:nvPr/>
        </p:nvSpPr>
        <p:spPr>
          <a:xfrm>
            <a:off x="930719" y="1081498"/>
            <a:ext cx="2613479" cy="49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Group 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A01D18C-BE0D-41BF-B9A2-C3F709CE4057}"/>
              </a:ext>
            </a:extLst>
          </p:cNvPr>
          <p:cNvSpPr txBox="1">
            <a:spLocks/>
          </p:cNvSpPr>
          <p:nvPr/>
        </p:nvSpPr>
        <p:spPr>
          <a:xfrm>
            <a:off x="4170565" y="1083312"/>
            <a:ext cx="2613479" cy="49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Group B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4AF247C-9B8C-41E6-BE47-40309C8D2E79}"/>
              </a:ext>
            </a:extLst>
          </p:cNvPr>
          <p:cNvSpPr txBox="1">
            <a:spLocks/>
          </p:cNvSpPr>
          <p:nvPr/>
        </p:nvSpPr>
        <p:spPr>
          <a:xfrm>
            <a:off x="6789065" y="1081498"/>
            <a:ext cx="2613479" cy="49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Group C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6A1FC58-C8E2-4099-BA23-7C0C91596090}"/>
              </a:ext>
            </a:extLst>
          </p:cNvPr>
          <p:cNvSpPr txBox="1">
            <a:spLocks/>
          </p:cNvSpPr>
          <p:nvPr/>
        </p:nvSpPr>
        <p:spPr>
          <a:xfrm>
            <a:off x="9220602" y="1081497"/>
            <a:ext cx="2613479" cy="49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Group D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26B77E8-DC10-42FF-8BBB-3BFC76425105}"/>
              </a:ext>
            </a:extLst>
          </p:cNvPr>
          <p:cNvSpPr txBox="1">
            <a:spLocks/>
          </p:cNvSpPr>
          <p:nvPr/>
        </p:nvSpPr>
        <p:spPr>
          <a:xfrm>
            <a:off x="923465" y="1555930"/>
            <a:ext cx="2613479" cy="709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bg1"/>
                </a:solidFill>
              </a:rPr>
              <a:t>Moderator: </a:t>
            </a:r>
          </a:p>
          <a:p>
            <a:r>
              <a:rPr lang="en-US" sz="1800" dirty="0">
                <a:solidFill>
                  <a:schemeClr val="bg1"/>
                </a:solidFill>
              </a:rPr>
              <a:t>Dr. Christine Bailie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65E9957-EB08-4DDA-861D-2F44F234D991}"/>
              </a:ext>
            </a:extLst>
          </p:cNvPr>
          <p:cNvSpPr txBox="1">
            <a:spLocks/>
          </p:cNvSpPr>
          <p:nvPr/>
        </p:nvSpPr>
        <p:spPr>
          <a:xfrm>
            <a:off x="4168332" y="1555929"/>
            <a:ext cx="2613479" cy="709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bg1"/>
                </a:solidFill>
              </a:rPr>
              <a:t>Moderator: </a:t>
            </a:r>
          </a:p>
          <a:p>
            <a:r>
              <a:rPr lang="en-US" sz="1800" dirty="0">
                <a:solidFill>
                  <a:schemeClr val="bg1"/>
                </a:solidFill>
              </a:rPr>
              <a:t>Dr. Cynthia Ferrell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C238E57-422B-4B40-8CFD-7CF42E81D484}"/>
              </a:ext>
            </a:extLst>
          </p:cNvPr>
          <p:cNvSpPr txBox="1">
            <a:spLocks/>
          </p:cNvSpPr>
          <p:nvPr/>
        </p:nvSpPr>
        <p:spPr>
          <a:xfrm>
            <a:off x="6789065" y="1551390"/>
            <a:ext cx="2613479" cy="709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bg1"/>
                </a:solidFill>
              </a:rPr>
              <a:t>Moderator: </a:t>
            </a:r>
          </a:p>
          <a:p>
            <a:r>
              <a:rPr lang="en-US" sz="1800" dirty="0">
                <a:solidFill>
                  <a:schemeClr val="bg1"/>
                </a:solidFill>
              </a:rPr>
              <a:t>Dr. Ashley Purgason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BD55B19-D22B-4766-A697-BD62F797BD2C}"/>
              </a:ext>
            </a:extLst>
          </p:cNvPr>
          <p:cNvSpPr txBox="1">
            <a:spLocks/>
          </p:cNvSpPr>
          <p:nvPr/>
        </p:nvSpPr>
        <p:spPr>
          <a:xfrm>
            <a:off x="9213348" y="1551389"/>
            <a:ext cx="2613479" cy="709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bg1"/>
                </a:solidFill>
              </a:rPr>
              <a:t>Moderator: </a:t>
            </a:r>
          </a:p>
          <a:p>
            <a:r>
              <a:rPr lang="en-US" sz="1800" dirty="0">
                <a:solidFill>
                  <a:schemeClr val="bg1"/>
                </a:solidFill>
              </a:rPr>
              <a:t>Dr. Colleen Swain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D826A9-AB5F-4A6E-B95A-2A1D59B30185}"/>
              </a:ext>
            </a:extLst>
          </p:cNvPr>
          <p:cNvCxnSpPr>
            <a:cxnSpLocks/>
          </p:cNvCxnSpPr>
          <p:nvPr/>
        </p:nvCxnSpPr>
        <p:spPr>
          <a:xfrm>
            <a:off x="946855" y="980897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70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" y="0"/>
            <a:ext cx="12192000" cy="68720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Recitation of 2022 All-Texas Academic Team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635159" y="957338"/>
            <a:ext cx="3002650" cy="546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James Johnson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Alvin Community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Amber Jordan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Alvin Community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Kailyn Regier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Amarillo College</a:t>
            </a:r>
          </a:p>
          <a:p>
            <a:pPr marL="228600" indent="0">
              <a:buNone/>
            </a:pPr>
            <a:r>
              <a:rPr lang="en-US" sz="1200" dirty="0" err="1">
                <a:solidFill>
                  <a:schemeClr val="bg1"/>
                </a:solidFill>
              </a:rPr>
              <a:t>Osyris</a:t>
            </a:r>
            <a:r>
              <a:rPr lang="en-US" sz="1200" dirty="0">
                <a:solidFill>
                  <a:schemeClr val="bg1"/>
                </a:solidFill>
              </a:rPr>
              <a:t> Padilla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Amarillo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Joshua Pavez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Amarillo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Brianna Ortega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Amarillo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Laura Robinson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Austin Community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Averi Muhr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Austin Community College</a:t>
            </a:r>
          </a:p>
          <a:p>
            <a:pPr marL="228600" indent="0">
              <a:buNone/>
            </a:pPr>
            <a:r>
              <a:rPr lang="en-US" sz="1200">
                <a:solidFill>
                  <a:schemeClr val="bg1"/>
                </a:solidFill>
              </a:rPr>
              <a:t>Darlene Ledesma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Austin Community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Nathan Lu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Austin Community College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69C74C-C5A9-4CBE-91A3-6A8793FA6E25}"/>
              </a:ext>
            </a:extLst>
          </p:cNvPr>
          <p:cNvSpPr txBox="1">
            <a:spLocks/>
          </p:cNvSpPr>
          <p:nvPr/>
        </p:nvSpPr>
        <p:spPr>
          <a:xfrm>
            <a:off x="3903594" y="957339"/>
            <a:ext cx="2584889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Ikechukwu </a:t>
            </a:r>
            <a:r>
              <a:rPr lang="en-US" sz="1200" dirty="0" err="1">
                <a:solidFill>
                  <a:schemeClr val="bg1"/>
                </a:solidFill>
              </a:rPr>
              <a:t>Oranekwu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Austin Community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Jennifer Ebert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Austin Community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Vishal Manral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Austin Community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Isabella Abreu Santos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Austin Community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Oliver Kipp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Austin Community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Larissa Roncador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Austin Community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Jordan Huff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Austin Community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William Hammel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Austin Community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Amber Traylor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Austin Community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Lemuel Chineyemba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Blinn College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A274AE3-EDAC-4DC7-BED2-0D0E3CBCCDFB}"/>
              </a:ext>
            </a:extLst>
          </p:cNvPr>
          <p:cNvSpPr txBox="1">
            <a:spLocks/>
          </p:cNvSpPr>
          <p:nvPr/>
        </p:nvSpPr>
        <p:spPr>
          <a:xfrm>
            <a:off x="6527715" y="957336"/>
            <a:ext cx="2397327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Casey </a:t>
            </a:r>
            <a:r>
              <a:rPr lang="en-US" sz="1200" dirty="0" err="1">
                <a:solidFill>
                  <a:schemeClr val="bg1"/>
                </a:solidFill>
              </a:rPr>
              <a:t>Prowell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Blinn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Alexis Tijerina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Blinn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Sherihan Jaouhari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Blinn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Courtney Thomas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Blinn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Stephen Chapa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 err="1">
                <a:solidFill>
                  <a:schemeClr val="bg1"/>
                </a:solidFill>
              </a:rPr>
              <a:t>Brazosport</a:t>
            </a:r>
            <a:r>
              <a:rPr lang="en-US" sz="1200" i="1" dirty="0">
                <a:solidFill>
                  <a:schemeClr val="bg1"/>
                </a:solidFill>
              </a:rPr>
              <a:t>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Glydel Padilla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 err="1">
                <a:solidFill>
                  <a:schemeClr val="bg1"/>
                </a:solidFill>
              </a:rPr>
              <a:t>Brazosport</a:t>
            </a:r>
            <a:r>
              <a:rPr lang="en-US" sz="1200" i="1" dirty="0">
                <a:solidFill>
                  <a:schemeClr val="bg1"/>
                </a:solidFill>
              </a:rPr>
              <a:t>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Jenna Kendrick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Cisco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Jolie Pendeza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Cisco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Diego Andrade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Coastal Bend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Heritage Ogunmola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Coastal Bend College</a:t>
            </a:r>
          </a:p>
          <a:p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EFFE96-7B9C-42A7-900B-4FD75A35323D}"/>
              </a:ext>
            </a:extLst>
          </p:cNvPr>
          <p:cNvSpPr txBox="1">
            <a:spLocks/>
          </p:cNvSpPr>
          <p:nvPr/>
        </p:nvSpPr>
        <p:spPr>
          <a:xfrm>
            <a:off x="8925042" y="957337"/>
            <a:ext cx="2613479" cy="546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Humberto </a:t>
            </a:r>
            <a:r>
              <a:rPr lang="en-US" sz="1200" dirty="0" err="1">
                <a:solidFill>
                  <a:schemeClr val="bg1"/>
                </a:solidFill>
              </a:rPr>
              <a:t>Paiz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Coastal Bend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Nahuel Suarez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Coastal Bend College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Muyiwa</a:t>
            </a:r>
            <a:r>
              <a:rPr lang="en-US" sz="1200" dirty="0">
                <a:solidFill>
                  <a:schemeClr val="bg1"/>
                </a:solidFill>
              </a:rPr>
              <a:t> Adeyemi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College of the Mainland</a:t>
            </a:r>
          </a:p>
          <a:p>
            <a:r>
              <a:rPr lang="en-US" sz="1200" dirty="0">
                <a:solidFill>
                  <a:schemeClr val="bg1"/>
                </a:solidFill>
              </a:rPr>
              <a:t>Madalyn Bond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College of the Mainland</a:t>
            </a:r>
          </a:p>
          <a:p>
            <a:r>
              <a:rPr lang="en-US" sz="1200" dirty="0">
                <a:solidFill>
                  <a:schemeClr val="bg1"/>
                </a:solidFill>
              </a:rPr>
              <a:t>Callie Patterson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College of the Mainland</a:t>
            </a:r>
          </a:p>
          <a:p>
            <a:r>
              <a:rPr lang="en-US" sz="1200" dirty="0">
                <a:solidFill>
                  <a:schemeClr val="bg1"/>
                </a:solidFill>
              </a:rPr>
              <a:t>Crystal Reyes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College of the Mainland</a:t>
            </a:r>
          </a:p>
          <a:p>
            <a:r>
              <a:rPr lang="en-US" sz="1200" dirty="0">
                <a:solidFill>
                  <a:schemeClr val="bg1"/>
                </a:solidFill>
              </a:rPr>
              <a:t>Marina </a:t>
            </a:r>
            <a:r>
              <a:rPr lang="en-US" sz="1200" dirty="0" err="1">
                <a:solidFill>
                  <a:schemeClr val="bg1"/>
                </a:solidFill>
              </a:rPr>
              <a:t>Kuziarova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Elaine Pereira Da Silva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Nicholas Stanley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Jeremiah Christian Amparo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endParaRPr lang="en-US" sz="1200" i="1" dirty="0">
              <a:solidFill>
                <a:schemeClr val="bg1"/>
              </a:solidFill>
            </a:endParaRPr>
          </a:p>
          <a:p>
            <a:endParaRPr lang="en-US" sz="1200" i="1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36EA53-4EBB-4D27-B489-922235438E78}"/>
              </a:ext>
            </a:extLst>
          </p:cNvPr>
          <p:cNvCxnSpPr>
            <a:cxnSpLocks/>
          </p:cNvCxnSpPr>
          <p:nvPr/>
        </p:nvCxnSpPr>
        <p:spPr>
          <a:xfrm>
            <a:off x="946855" y="853440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5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Recitation of 2022 All-Texas Academic Team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635159" y="957338"/>
            <a:ext cx="3002650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Kelly Blankenship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Khadija Ijaz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pPr marL="228600" indent="0">
              <a:buNone/>
            </a:pPr>
            <a:r>
              <a:rPr lang="en-US" sz="1200" dirty="0" err="1">
                <a:solidFill>
                  <a:schemeClr val="bg1"/>
                </a:solidFill>
              </a:rPr>
              <a:t>Eunha</a:t>
            </a:r>
            <a:r>
              <a:rPr lang="en-US" sz="1200" dirty="0">
                <a:solidFill>
                  <a:schemeClr val="bg1"/>
                </a:solidFill>
              </a:rPr>
              <a:t> Jung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Kade </a:t>
            </a:r>
            <a:r>
              <a:rPr lang="en-US" sz="1200" dirty="0" err="1">
                <a:solidFill>
                  <a:schemeClr val="bg1"/>
                </a:solidFill>
              </a:rPr>
              <a:t>Kapper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Jeremy Lamonte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Alexis Merker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Tatiana Papadopoulos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Sea </a:t>
            </a:r>
            <a:r>
              <a:rPr lang="en-US" sz="1200" dirty="0" err="1">
                <a:solidFill>
                  <a:schemeClr val="bg1"/>
                </a:solidFill>
              </a:rPr>
              <a:t>Sehannie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Maha Shaikh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Shantel Thomas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pPr marL="2286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69C74C-C5A9-4CBE-91A3-6A8793FA6E25}"/>
              </a:ext>
            </a:extLst>
          </p:cNvPr>
          <p:cNvSpPr txBox="1">
            <a:spLocks/>
          </p:cNvSpPr>
          <p:nvPr/>
        </p:nvSpPr>
        <p:spPr>
          <a:xfrm>
            <a:off x="3903594" y="957339"/>
            <a:ext cx="2584889" cy="546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Deeksha Vivekanand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Aleezah Athar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Elizabeth Delcambre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Rachel Dunlap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Josiah Garner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Madison Kelcher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Sanai Lowe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Paulo Ramirez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Randall Sallings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Edward </a:t>
            </a:r>
            <a:r>
              <a:rPr lang="en-US" sz="1200" dirty="0" err="1">
                <a:solidFill>
                  <a:schemeClr val="bg1"/>
                </a:solidFill>
              </a:rPr>
              <a:t>Shteyn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endParaRPr lang="en-US" sz="1200" i="1" dirty="0">
              <a:solidFill>
                <a:schemeClr val="bg1"/>
              </a:solidFill>
            </a:endParaRPr>
          </a:p>
          <a:p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A274AE3-EDAC-4DC7-BED2-0D0E3CBCCDFB}"/>
              </a:ext>
            </a:extLst>
          </p:cNvPr>
          <p:cNvSpPr txBox="1">
            <a:spLocks/>
          </p:cNvSpPr>
          <p:nvPr/>
        </p:nvSpPr>
        <p:spPr>
          <a:xfrm>
            <a:off x="6527715" y="957336"/>
            <a:ext cx="2397327" cy="546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Ye Sung Sohn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Sara Colley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Michael Hamblin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Collin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Aicha </a:t>
            </a:r>
            <a:r>
              <a:rPr lang="en-US" sz="1200" dirty="0" err="1">
                <a:solidFill>
                  <a:schemeClr val="bg1"/>
                </a:solidFill>
              </a:rPr>
              <a:t>Diaba</a:t>
            </a:r>
            <a:r>
              <a:rPr lang="en-US" sz="1200" dirty="0">
                <a:solidFill>
                  <a:schemeClr val="bg1"/>
                </a:solidFill>
              </a:rPr>
              <a:t> Diakite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Brookhaven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Ly Doan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Brookhaven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Rediet Kebede</a:t>
            </a:r>
            <a:br>
              <a:rPr lang="en-US" sz="1200" i="1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Brookhaven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Valentina Moran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Brookhaven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Zainab Siddiqui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Brookhaven Campus</a:t>
            </a:r>
          </a:p>
          <a:p>
            <a:endParaRPr lang="en-US" sz="1200" i="1" dirty="0">
              <a:solidFill>
                <a:schemeClr val="bg1"/>
              </a:solidFill>
            </a:endParaRPr>
          </a:p>
          <a:p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EFFE96-7B9C-42A7-900B-4FD75A35323D}"/>
              </a:ext>
            </a:extLst>
          </p:cNvPr>
          <p:cNvSpPr txBox="1">
            <a:spLocks/>
          </p:cNvSpPr>
          <p:nvPr/>
        </p:nvSpPr>
        <p:spPr>
          <a:xfrm>
            <a:off x="8925042" y="957337"/>
            <a:ext cx="2613479" cy="546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Kaitlyn Espinosa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Eastfield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Lauren Espinosa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Eastfield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Juliet </a:t>
            </a:r>
            <a:r>
              <a:rPr lang="en-US" sz="1200" dirty="0" err="1">
                <a:solidFill>
                  <a:schemeClr val="bg1"/>
                </a:solidFill>
              </a:rPr>
              <a:t>Ibeke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Eastfield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Vi Le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Eastfield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Sindy Mancia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Eastfield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Abram Pedroza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Eastfield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Brisa Arroyo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El Centro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Grace Olvera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Mountain View Campus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Ana Pereira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Mountain View Campus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00D65F-48B7-43E4-9D17-76C35F9D2400}"/>
              </a:ext>
            </a:extLst>
          </p:cNvPr>
          <p:cNvCxnSpPr>
            <a:cxnSpLocks/>
          </p:cNvCxnSpPr>
          <p:nvPr/>
        </p:nvCxnSpPr>
        <p:spPr>
          <a:xfrm>
            <a:off x="946855" y="853440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94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F5AFA95-C28C-45CF-95BA-807C7E06F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537B63D-BD02-439C-826B-71E14CFD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27"/>
            <a:ext cx="10515600" cy="8395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Recitation of 2022 All-Texas Academic Team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B8BE9B6-0470-4F05-A678-BBF07863C076}"/>
              </a:ext>
            </a:extLst>
          </p:cNvPr>
          <p:cNvSpPr txBox="1">
            <a:spLocks/>
          </p:cNvSpPr>
          <p:nvPr/>
        </p:nvSpPr>
        <p:spPr>
          <a:xfrm>
            <a:off x="635159" y="957338"/>
            <a:ext cx="3002650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Nicole Camarillo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North Lake Campus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Jordan Collins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North Lake Campus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Syed Hashim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North Lake Campus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Hamzah Ismail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North Lake Campus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Brandy Merrell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North Lake Campus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Thoa Nguyen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North Lake Campus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Dania Othman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North Lake Campus</a:t>
            </a:r>
          </a:p>
          <a:p>
            <a:pPr marL="228600" indent="0">
              <a:buNone/>
            </a:pPr>
            <a:r>
              <a:rPr lang="en-US" sz="1200" dirty="0" err="1">
                <a:solidFill>
                  <a:schemeClr val="bg1"/>
                </a:solidFill>
              </a:rPr>
              <a:t>Thuan</a:t>
            </a:r>
            <a:r>
              <a:rPr lang="en-US" sz="1200" dirty="0">
                <a:solidFill>
                  <a:schemeClr val="bg1"/>
                </a:solidFill>
              </a:rPr>
              <a:t> Pham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North Lake Campus 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Francisco Calvache Sosa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North Lake Campus</a:t>
            </a:r>
          </a:p>
          <a:p>
            <a:pPr marL="22860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Bianca Biggs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Richland Campus</a:t>
            </a:r>
          </a:p>
          <a:p>
            <a:pPr marL="2286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2286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69C74C-C5A9-4CBE-91A3-6A8793FA6E25}"/>
              </a:ext>
            </a:extLst>
          </p:cNvPr>
          <p:cNvSpPr txBox="1">
            <a:spLocks/>
          </p:cNvSpPr>
          <p:nvPr/>
        </p:nvSpPr>
        <p:spPr>
          <a:xfrm>
            <a:off x="3903594" y="957339"/>
            <a:ext cx="2584889" cy="546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Katrina </a:t>
            </a:r>
            <a:r>
              <a:rPr lang="en-US" sz="1200" dirty="0" err="1">
                <a:solidFill>
                  <a:schemeClr val="bg1"/>
                </a:solidFill>
              </a:rPr>
              <a:t>Carrizalez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Richland Campus 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Morakoth</a:t>
            </a:r>
            <a:r>
              <a:rPr lang="en-US" sz="1200" dirty="0">
                <a:solidFill>
                  <a:schemeClr val="bg1"/>
                </a:solidFill>
              </a:rPr>
              <a:t> Chev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Richland Campus </a:t>
            </a:r>
          </a:p>
          <a:p>
            <a:r>
              <a:rPr lang="en-US" sz="1200" dirty="0">
                <a:solidFill>
                  <a:schemeClr val="bg1"/>
                </a:solidFill>
              </a:rPr>
              <a:t>Jacob Marin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Richland Campus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Nizar </a:t>
            </a:r>
            <a:r>
              <a:rPr lang="en-US" sz="1200" dirty="0" err="1">
                <a:solidFill>
                  <a:schemeClr val="bg1"/>
                </a:solidFill>
              </a:rPr>
              <a:t>Mouradi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Richland Campus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Noura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Mouradi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Richland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Herandy Perez-Pulido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Richland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Ananiya Shenkut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Richland Campus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Gaganjit</a:t>
            </a:r>
            <a:r>
              <a:rPr lang="en-US" sz="1200" dirty="0">
                <a:solidFill>
                  <a:schemeClr val="bg1"/>
                </a:solidFill>
              </a:rPr>
              <a:t> Sidhu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Richland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Ruben Smith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Richland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Rahel Tsegay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Dallas College – Richland Campus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A274AE3-EDAC-4DC7-BED2-0D0E3CBCCDFB}"/>
              </a:ext>
            </a:extLst>
          </p:cNvPr>
          <p:cNvSpPr txBox="1">
            <a:spLocks/>
          </p:cNvSpPr>
          <p:nvPr/>
        </p:nvSpPr>
        <p:spPr>
          <a:xfrm>
            <a:off x="6527715" y="957336"/>
            <a:ext cx="2397327" cy="54619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Sara Alvarez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El Paso Community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Andreas Buttner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El Paso Community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Esmeralda Chavarria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El Paso Community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Raymond </a:t>
            </a:r>
            <a:r>
              <a:rPr lang="en-US" sz="1200" dirty="0" err="1">
                <a:solidFill>
                  <a:schemeClr val="bg1"/>
                </a:solidFill>
              </a:rPr>
              <a:t>Desantos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El Paso Community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Antonio Garcia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El Paso Community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Alberto Guillen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El Paso Community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Christopher Rojas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El Paso Community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Heather Garrett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Galveston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Leah Hewitt</a:t>
            </a:r>
            <a:br>
              <a:rPr lang="en-US" sz="1200" i="1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Galveston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Raoul Simmons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Galveston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Renard Simmons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Galveston College</a:t>
            </a:r>
          </a:p>
          <a:p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EFFE96-7B9C-42A7-900B-4FD75A35323D}"/>
              </a:ext>
            </a:extLst>
          </p:cNvPr>
          <p:cNvSpPr txBox="1">
            <a:spLocks/>
          </p:cNvSpPr>
          <p:nvPr/>
        </p:nvSpPr>
        <p:spPr>
          <a:xfrm>
            <a:off x="8925042" y="957337"/>
            <a:ext cx="2613479" cy="546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Kyle Tan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Galveston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Lisa </a:t>
            </a:r>
            <a:r>
              <a:rPr lang="en-US" sz="1200" dirty="0" err="1">
                <a:solidFill>
                  <a:schemeClr val="bg1"/>
                </a:solidFill>
              </a:rPr>
              <a:t>Vitanza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Galveston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Courtney Langfels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Grayson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Mackenzie Hernandez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Hill College</a:t>
            </a:r>
          </a:p>
          <a:p>
            <a:r>
              <a:rPr lang="en-US" sz="1200" dirty="0">
                <a:solidFill>
                  <a:schemeClr val="bg1"/>
                </a:solidFill>
              </a:rPr>
              <a:t>Olga Haj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Houston Community College – Central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Keila Rodriguez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Houston Community College – Central Campus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Hebah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Chreidi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Houston Community College – Northwest Alief Hayes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Sylvera Yeboah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Houston Community College – Northwest Alief Hayes Campus</a:t>
            </a:r>
          </a:p>
          <a:p>
            <a:r>
              <a:rPr lang="en-US" sz="1200" dirty="0">
                <a:solidFill>
                  <a:schemeClr val="bg1"/>
                </a:solidFill>
              </a:rPr>
              <a:t>Steve </a:t>
            </a:r>
            <a:r>
              <a:rPr lang="en-US" sz="1200" dirty="0" err="1">
                <a:solidFill>
                  <a:schemeClr val="bg1"/>
                </a:solidFill>
              </a:rPr>
              <a:t>Ndung’u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i="1" dirty="0">
                <a:solidFill>
                  <a:schemeClr val="bg1"/>
                </a:solidFill>
              </a:rPr>
              <a:t>Houston Community College – Northwest – Katy Campus</a:t>
            </a:r>
          </a:p>
          <a:p>
            <a:endParaRPr lang="en-US" sz="1200" i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C2E9FA-152F-406C-990D-B31DFBBE8952}"/>
              </a:ext>
            </a:extLst>
          </p:cNvPr>
          <p:cNvCxnSpPr>
            <a:cxnSpLocks/>
          </p:cNvCxnSpPr>
          <p:nvPr/>
        </p:nvCxnSpPr>
        <p:spPr>
          <a:xfrm>
            <a:off x="946855" y="853440"/>
            <a:ext cx="102784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386941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FB1768B40FE949B424C9F5EB51E793" ma:contentTypeVersion="12" ma:contentTypeDescription="Create a new document." ma:contentTypeScope="" ma:versionID="8197fc1c240cf042914a491bdeabe4c4">
  <xsd:schema xmlns:xsd="http://www.w3.org/2001/XMLSchema" xmlns:xs="http://www.w3.org/2001/XMLSchema" xmlns:p="http://schemas.microsoft.com/office/2006/metadata/properties" xmlns:ns2="85147472-dd5a-4172-ab79-d57c23da86bf" xmlns:ns3="d2390f84-78b8-4138-9248-a90d065f639a" targetNamespace="http://schemas.microsoft.com/office/2006/metadata/properties" ma:root="true" ma:fieldsID="809161ace25c5ecfefce4e8bdb277c0c" ns2:_="" ns3:_="">
    <xsd:import namespace="85147472-dd5a-4172-ab79-d57c23da86bf"/>
    <xsd:import namespace="d2390f84-78b8-4138-9248-a90d065f63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47472-dd5a-4172-ab79-d57c23da8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90f84-78b8-4138-9248-a90d065f63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C22941-1372-4765-A6CB-BF3AF6877F4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1B1676-5E02-421F-8107-85AD75051D76}">
  <ds:schemaRefs>
    <ds:schemaRef ds:uri="85147472-dd5a-4172-ab79-d57c23da86bf"/>
    <ds:schemaRef ds:uri="d2390f84-78b8-4138-9248-a90d065f63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4E7F68-0C3C-40CC-B21B-737AAA195F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14352</TotalTime>
  <Words>2199</Words>
  <Application>Microsoft Office PowerPoint</Application>
  <PresentationFormat>Widescreen</PresentationFormat>
  <Paragraphs>365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 Next LT Pro</vt:lpstr>
      <vt:lpstr>Sabon Next LT</vt:lpstr>
      <vt:lpstr>Wingdings</vt:lpstr>
      <vt:lpstr>LuminousVTI</vt:lpstr>
      <vt:lpstr>PowerPoint Presentation</vt:lpstr>
      <vt:lpstr>Welcome</vt:lpstr>
      <vt:lpstr>Social Media</vt:lpstr>
      <vt:lpstr>Keynote</vt:lpstr>
      <vt:lpstr>Thank You to Our Sponsors!</vt:lpstr>
      <vt:lpstr>Panel of Sponsors</vt:lpstr>
      <vt:lpstr>Recitation of 2022 All-Texas Academic Team</vt:lpstr>
      <vt:lpstr>Recitation of 2022 All-Texas Academic Team</vt:lpstr>
      <vt:lpstr>Recitation of 2022 All-Texas Academic Team</vt:lpstr>
      <vt:lpstr>Recitation of 2022 All-Texas Academic Team</vt:lpstr>
      <vt:lpstr>Recitation of 2022 All-Texas Academic Team</vt:lpstr>
      <vt:lpstr>Recitation of 2022 All-Texas Academic Team</vt:lpstr>
      <vt:lpstr>Recitation of 2022 All-Texas Academic Team</vt:lpstr>
      <vt:lpstr>Special Recognition </vt:lpstr>
      <vt:lpstr>Coca-Cola All-Texas Academic Team</vt:lpstr>
      <vt:lpstr>Closing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All-Texas Academic Team Virtual Medallion Ceremony</dc:title>
  <dc:creator>Rose, Weston</dc:creator>
  <cp:lastModifiedBy>Rose, Weston</cp:lastModifiedBy>
  <cp:revision>34</cp:revision>
  <dcterms:created xsi:type="dcterms:W3CDTF">2021-03-25T17:57:49Z</dcterms:created>
  <dcterms:modified xsi:type="dcterms:W3CDTF">2022-10-11T20:23:44Z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0x010100EDFB1768B40FE949B424C9F5EB51E793</vt:lpwstr>
  </property>
</Properties>
</file>