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61" r:id="rId3"/>
    <p:sldId id="257" r:id="rId4"/>
    <p:sldId id="259" r:id="rId5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706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18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7D76B21-31D3-4EA9-B744-74494D4817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168188-CD7A-4119-8B17-32D7B1583E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DD072-CC3F-4C85-AB26-AD0975AAF78C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37624-2F79-4C51-8EC9-C7191149E2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11A152-71FE-4B77-991A-234B5FE7A6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F71A1-00CC-46EE-BE46-FC09F8C2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60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F0418-B49E-470D-8779-F6319EB481E2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ED436-C3B7-45BC-9377-FF0C25C59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47750"/>
            <a:ext cx="7086600" cy="137160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181350"/>
            <a:ext cx="7086600" cy="838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2419350"/>
            <a:ext cx="70866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200425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 shot of a computer&#10;&#10;Description automatically generated with low confidence">
            <a:extLst>
              <a:ext uri="{FF2B5EF4-FFF2-40B4-BE49-F238E27FC236}">
                <a16:creationId xmlns:a16="http://schemas.microsoft.com/office/drawing/2014/main" id="{750222E7-11CB-4E0A-86D1-747013FF26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47750"/>
            <a:ext cx="7086600" cy="137160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181350"/>
            <a:ext cx="7086600" cy="838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2419350"/>
            <a:ext cx="70866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400672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88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 shot of a computer&#10;&#10;Description automatically generated with low confidence">
            <a:extLst>
              <a:ext uri="{FF2B5EF4-FFF2-40B4-BE49-F238E27FC236}">
                <a16:creationId xmlns:a16="http://schemas.microsoft.com/office/drawing/2014/main" id="{5AFCFBAA-5993-45B3-9E15-CFBE880374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1428750"/>
            <a:ext cx="6934201" cy="1338262"/>
          </a:xfrm>
        </p:spPr>
        <p:txBody>
          <a:bodyPr anchor="b">
            <a:noAutofit/>
          </a:bodyPr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2767012"/>
            <a:ext cx="6934200" cy="80843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0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150"/>
            <a:ext cx="80772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85750"/>
            <a:ext cx="8077199" cy="30861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11203"/>
            <a:ext cx="80772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2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4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5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1957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324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6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F1052C66-4709-4830-A22F-65C0C22E6EF8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706"/>
            <a:ext cx="8229600" cy="8072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4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7" r:id="rId5"/>
    <p:sldLayoutId id="2147483652" r:id="rId6"/>
    <p:sldLayoutId id="2147483654" r:id="rId7"/>
    <p:sldLayoutId id="2147483655" r:id="rId8"/>
    <p:sldLayoutId id="2147483656" r:id="rId9"/>
  </p:sldLayoutIdLst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rgbClr val="FFCC6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D7E9-3E88-4D7C-89B0-F7214212D3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7F8EBA-8064-4130-88DA-EC9CE9510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00068-0BE9-4DF8-BFFD-FF0CC9C6A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6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0E0709-BB40-4E7E-9B26-D54DF935AD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9851839-8E46-4538-8687-FC45FD2380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8463F70-5587-4911-8D69-FAB7235064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71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PowerPoint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048000"/>
          </a:xfrm>
        </p:spPr>
        <p:txBody>
          <a:bodyPr/>
          <a:lstStyle/>
          <a:p>
            <a:r>
              <a:rPr lang="en-US" dirty="0"/>
              <a:t>Text 1</a:t>
            </a:r>
          </a:p>
          <a:p>
            <a:r>
              <a:rPr lang="en-US" dirty="0"/>
              <a:t>Text 2</a:t>
            </a:r>
          </a:p>
          <a:p>
            <a:r>
              <a:rPr lang="en-US" dirty="0"/>
              <a:t>Text 3</a:t>
            </a:r>
          </a:p>
          <a:p>
            <a:r>
              <a:rPr lang="en-US" dirty="0"/>
              <a:t>What about Text 4?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4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8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17</Words>
  <Application>Microsoft Office PowerPoint</Application>
  <PresentationFormat>On-screen Show (16:9)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Title goes here</vt:lpstr>
      <vt:lpstr>PowerPoint Presentation</vt:lpstr>
    </vt:vector>
  </TitlesOfParts>
  <Company>UTSYSTEM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mtrevino</dc:creator>
  <cp:lastModifiedBy>Trevino, Michael F.</cp:lastModifiedBy>
  <cp:revision>30</cp:revision>
  <dcterms:created xsi:type="dcterms:W3CDTF">2012-07-24T16:25:50Z</dcterms:created>
  <dcterms:modified xsi:type="dcterms:W3CDTF">2021-06-02T16:03:08Z</dcterms:modified>
</cp:coreProperties>
</file>